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9" r:id="rId3"/>
    <p:sldId id="294" r:id="rId4"/>
    <p:sldId id="295" r:id="rId5"/>
    <p:sldId id="296" r:id="rId6"/>
    <p:sldId id="297" r:id="rId7"/>
    <p:sldId id="283" r:id="rId8"/>
    <p:sldId id="284" r:id="rId9"/>
    <p:sldId id="285" r:id="rId10"/>
    <p:sldId id="298" r:id="rId11"/>
    <p:sldId id="299" r:id="rId12"/>
    <p:sldId id="301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24" r:id="rId22"/>
    <p:sldId id="309" r:id="rId23"/>
    <p:sldId id="311" r:id="rId24"/>
    <p:sldId id="312" r:id="rId25"/>
    <p:sldId id="310" r:id="rId26"/>
    <p:sldId id="325" r:id="rId27"/>
    <p:sldId id="314" r:id="rId28"/>
    <p:sldId id="316" r:id="rId29"/>
    <p:sldId id="317" r:id="rId30"/>
    <p:sldId id="318" r:id="rId31"/>
    <p:sldId id="315" r:id="rId32"/>
    <p:sldId id="320" r:id="rId33"/>
    <p:sldId id="321" r:id="rId34"/>
    <p:sldId id="319" r:id="rId35"/>
    <p:sldId id="323" r:id="rId36"/>
    <p:sldId id="322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5F5F5"/>
    <a:srgbClr val="CCFF99"/>
    <a:srgbClr val="FF9900"/>
    <a:srgbClr val="FF99CC"/>
    <a:srgbClr val="BDF5FD"/>
    <a:srgbClr val="FFFF99"/>
    <a:srgbClr val="FCEAB6"/>
    <a:srgbClr val="FBB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46504-50D8-458D-B547-833D54806BE9}" type="doc">
      <dgm:prSet loTypeId="urn:microsoft.com/office/officeart/2005/8/layout/lProcess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835310A-A743-45BA-A8A8-02153B451331}">
      <dgm:prSet phldrT="[Metin]" custT="1"/>
      <dgm:spPr>
        <a:solidFill>
          <a:srgbClr val="92D050"/>
        </a:solidFill>
      </dgm:spPr>
      <dgm:t>
        <a:bodyPr/>
        <a:lstStyle/>
        <a:p>
          <a:endParaRPr lang="tr-TR" sz="3600" dirty="0" smtClean="0"/>
        </a:p>
        <a:p>
          <a:endParaRPr lang="tr-TR" sz="3600" dirty="0" smtClean="0"/>
        </a:p>
        <a:p>
          <a:r>
            <a:rPr lang="tr-TR" sz="3600" dirty="0" smtClean="0"/>
            <a:t>FİZİKSEL ZORBALIK</a:t>
          </a:r>
          <a:endParaRPr lang="tr-TR" sz="3600" dirty="0"/>
        </a:p>
      </dgm:t>
    </dgm:pt>
    <dgm:pt modelId="{628C2162-440A-4693-B691-5E005787CF11}" type="parTrans" cxnId="{9001F33E-EDF5-4AF3-8252-0B43846586FB}">
      <dgm:prSet/>
      <dgm:spPr/>
      <dgm:t>
        <a:bodyPr/>
        <a:lstStyle/>
        <a:p>
          <a:endParaRPr lang="tr-TR"/>
        </a:p>
      </dgm:t>
    </dgm:pt>
    <dgm:pt modelId="{DA9C8EFA-5327-4E4F-B69F-4ED8EA7A2F71}" type="sibTrans" cxnId="{9001F33E-EDF5-4AF3-8252-0B43846586FB}">
      <dgm:prSet/>
      <dgm:spPr/>
      <dgm:t>
        <a:bodyPr/>
        <a:lstStyle/>
        <a:p>
          <a:endParaRPr lang="tr-TR"/>
        </a:p>
      </dgm:t>
    </dgm:pt>
    <dgm:pt modelId="{4E85627E-B6CE-4A73-9E05-D6BC43F1202B}">
      <dgm:prSet phldrT="[Metin]" custT="1"/>
      <dgm:spPr>
        <a:solidFill>
          <a:srgbClr val="FBBFEB"/>
        </a:solidFill>
      </dgm:spPr>
      <dgm:t>
        <a:bodyPr/>
        <a:lstStyle/>
        <a:p>
          <a:endParaRPr lang="tr-TR" sz="3600" dirty="0" smtClean="0"/>
        </a:p>
        <a:p>
          <a:endParaRPr lang="tr-TR" sz="3600" dirty="0" smtClean="0"/>
        </a:p>
        <a:p>
          <a:r>
            <a:rPr lang="tr-TR" sz="3600" dirty="0" smtClean="0"/>
            <a:t>SÖZEL ZORBALIK</a:t>
          </a:r>
          <a:endParaRPr lang="tr-TR" sz="3600" dirty="0"/>
        </a:p>
      </dgm:t>
    </dgm:pt>
    <dgm:pt modelId="{C4E2EE01-11CE-480F-A4F5-CD3D8178E690}" type="parTrans" cxnId="{E5562FE0-481C-4B47-9F58-ACB6BF0E0889}">
      <dgm:prSet/>
      <dgm:spPr/>
      <dgm:t>
        <a:bodyPr/>
        <a:lstStyle/>
        <a:p>
          <a:endParaRPr lang="tr-TR"/>
        </a:p>
      </dgm:t>
    </dgm:pt>
    <dgm:pt modelId="{0EE4A29F-CEDC-467C-9566-BA87CD7DA656}" type="sibTrans" cxnId="{E5562FE0-481C-4B47-9F58-ACB6BF0E0889}">
      <dgm:prSet/>
      <dgm:spPr/>
      <dgm:t>
        <a:bodyPr/>
        <a:lstStyle/>
        <a:p>
          <a:endParaRPr lang="tr-TR"/>
        </a:p>
      </dgm:t>
    </dgm:pt>
    <dgm:pt modelId="{FF70A447-1475-4251-BC69-CB3B2C38D598}">
      <dgm:prSet custT="1"/>
      <dgm:spPr>
        <a:solidFill>
          <a:srgbClr val="FFFF99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tr-TR" sz="3600" dirty="0" smtClean="0"/>
        </a:p>
        <a:p>
          <a:endParaRPr lang="tr-TR" sz="3600" dirty="0" smtClean="0"/>
        </a:p>
        <a:p>
          <a:r>
            <a:rPr lang="tr-TR" sz="3600" dirty="0" smtClean="0"/>
            <a:t>SOSYAL ZORBALIK</a:t>
          </a:r>
          <a:endParaRPr lang="tr-TR" sz="3600" dirty="0"/>
        </a:p>
      </dgm:t>
    </dgm:pt>
    <dgm:pt modelId="{8AB4A1DD-E647-4E44-8292-93B984850F24}" type="parTrans" cxnId="{848A4170-00A2-4A60-9A2A-D329EBE41A4E}">
      <dgm:prSet/>
      <dgm:spPr/>
      <dgm:t>
        <a:bodyPr/>
        <a:lstStyle/>
        <a:p>
          <a:endParaRPr lang="tr-TR"/>
        </a:p>
      </dgm:t>
    </dgm:pt>
    <dgm:pt modelId="{9863C3D5-989F-477C-838C-7CFFDE782281}" type="sibTrans" cxnId="{848A4170-00A2-4A60-9A2A-D329EBE41A4E}">
      <dgm:prSet/>
      <dgm:spPr/>
      <dgm:t>
        <a:bodyPr/>
        <a:lstStyle/>
        <a:p>
          <a:endParaRPr lang="tr-TR"/>
        </a:p>
      </dgm:t>
    </dgm:pt>
    <dgm:pt modelId="{0C44539A-814E-4AC1-8FAE-72298C105FEE}">
      <dgm:prSet phldrT="[Metin]" custT="1"/>
      <dgm:spPr>
        <a:solidFill>
          <a:srgbClr val="66FFFF"/>
        </a:solidFill>
      </dgm:spPr>
      <dgm:t>
        <a:bodyPr/>
        <a:lstStyle/>
        <a:p>
          <a:endParaRPr lang="tr-TR" sz="3400" dirty="0" smtClean="0"/>
        </a:p>
        <a:p>
          <a:endParaRPr lang="tr-TR" sz="3400" dirty="0" smtClean="0"/>
        </a:p>
        <a:p>
          <a:r>
            <a:rPr lang="tr-TR" sz="3400" dirty="0" smtClean="0"/>
            <a:t>SİBER (SANAL) ZORBALIK</a:t>
          </a:r>
          <a:endParaRPr lang="tr-TR" sz="3400" dirty="0"/>
        </a:p>
      </dgm:t>
    </dgm:pt>
    <dgm:pt modelId="{02CA147B-CF60-44EF-868B-2E6AD8E23960}" type="parTrans" cxnId="{7ACDD2D4-55BF-4CC9-B54A-D2E8519A90E8}">
      <dgm:prSet/>
      <dgm:spPr/>
      <dgm:t>
        <a:bodyPr/>
        <a:lstStyle/>
        <a:p>
          <a:endParaRPr lang="tr-TR"/>
        </a:p>
      </dgm:t>
    </dgm:pt>
    <dgm:pt modelId="{F9065AC8-4481-4DDF-BCF6-2B918A358DD6}" type="sibTrans" cxnId="{7ACDD2D4-55BF-4CC9-B54A-D2E8519A90E8}">
      <dgm:prSet/>
      <dgm:spPr/>
      <dgm:t>
        <a:bodyPr/>
        <a:lstStyle/>
        <a:p>
          <a:endParaRPr lang="tr-TR"/>
        </a:p>
      </dgm:t>
    </dgm:pt>
    <dgm:pt modelId="{3E032975-BE18-4CC0-8390-69813DB2327E}" type="pres">
      <dgm:prSet presAssocID="{2FA46504-50D8-458D-B547-833D54806B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C13422-EE28-4311-ADAE-CE95ADDC3E03}" type="pres">
      <dgm:prSet presAssocID="{8835310A-A743-45BA-A8A8-02153B451331}" presName="compNode" presStyleCnt="0"/>
      <dgm:spPr/>
    </dgm:pt>
    <dgm:pt modelId="{7E6EF4E8-4771-4971-9547-5D3F48075981}" type="pres">
      <dgm:prSet presAssocID="{8835310A-A743-45BA-A8A8-02153B451331}" presName="aNode" presStyleLbl="bgShp" presStyleIdx="0" presStyleCnt="4" custScaleY="54854" custLinFactNeighborX="-102"/>
      <dgm:spPr/>
      <dgm:t>
        <a:bodyPr/>
        <a:lstStyle/>
        <a:p>
          <a:endParaRPr lang="tr-TR"/>
        </a:p>
      </dgm:t>
    </dgm:pt>
    <dgm:pt modelId="{9B3617D4-1E4F-4B9F-9365-BD2777891DCB}" type="pres">
      <dgm:prSet presAssocID="{8835310A-A743-45BA-A8A8-02153B451331}" presName="textNode" presStyleLbl="bgShp" presStyleIdx="0" presStyleCnt="4"/>
      <dgm:spPr/>
      <dgm:t>
        <a:bodyPr/>
        <a:lstStyle/>
        <a:p>
          <a:endParaRPr lang="tr-TR"/>
        </a:p>
      </dgm:t>
    </dgm:pt>
    <dgm:pt modelId="{DAF90868-502E-42B3-B4A9-F7E82567C082}" type="pres">
      <dgm:prSet presAssocID="{8835310A-A743-45BA-A8A8-02153B451331}" presName="compChildNode" presStyleCnt="0"/>
      <dgm:spPr/>
    </dgm:pt>
    <dgm:pt modelId="{33D9D736-B4A8-43A0-AA09-1CB62CEFEF79}" type="pres">
      <dgm:prSet presAssocID="{8835310A-A743-45BA-A8A8-02153B451331}" presName="theInnerList" presStyleCnt="0"/>
      <dgm:spPr/>
    </dgm:pt>
    <dgm:pt modelId="{0DDF7CA0-25FB-4AEA-8632-B027A999D29F}" type="pres">
      <dgm:prSet presAssocID="{8835310A-A743-45BA-A8A8-02153B451331}" presName="aSpace" presStyleCnt="0"/>
      <dgm:spPr/>
    </dgm:pt>
    <dgm:pt modelId="{6AFBEFFF-7E5D-4139-8433-79928CA4B079}" type="pres">
      <dgm:prSet presAssocID="{4E85627E-B6CE-4A73-9E05-D6BC43F1202B}" presName="compNode" presStyleCnt="0"/>
      <dgm:spPr/>
    </dgm:pt>
    <dgm:pt modelId="{FC61BAED-F31E-4ADE-9B51-93FDE2FE551A}" type="pres">
      <dgm:prSet presAssocID="{4E85627E-B6CE-4A73-9E05-D6BC43F1202B}" presName="aNode" presStyleLbl="bgShp" presStyleIdx="1" presStyleCnt="4" custScaleY="52160"/>
      <dgm:spPr/>
      <dgm:t>
        <a:bodyPr/>
        <a:lstStyle/>
        <a:p>
          <a:endParaRPr lang="tr-TR"/>
        </a:p>
      </dgm:t>
    </dgm:pt>
    <dgm:pt modelId="{AD32DCF3-79F0-4D9B-AD66-E8473F2EF560}" type="pres">
      <dgm:prSet presAssocID="{4E85627E-B6CE-4A73-9E05-D6BC43F1202B}" presName="textNode" presStyleLbl="bgShp" presStyleIdx="1" presStyleCnt="4"/>
      <dgm:spPr/>
      <dgm:t>
        <a:bodyPr/>
        <a:lstStyle/>
        <a:p>
          <a:endParaRPr lang="tr-TR"/>
        </a:p>
      </dgm:t>
    </dgm:pt>
    <dgm:pt modelId="{06EAFD1A-300B-44B4-AA76-A18BED4D21A1}" type="pres">
      <dgm:prSet presAssocID="{4E85627E-B6CE-4A73-9E05-D6BC43F1202B}" presName="compChildNode" presStyleCnt="0"/>
      <dgm:spPr/>
    </dgm:pt>
    <dgm:pt modelId="{9CF55726-47DC-4F9B-821B-DCAE763DE228}" type="pres">
      <dgm:prSet presAssocID="{4E85627E-B6CE-4A73-9E05-D6BC43F1202B}" presName="theInnerList" presStyleCnt="0"/>
      <dgm:spPr/>
    </dgm:pt>
    <dgm:pt modelId="{6388AA0A-57A4-487C-AD06-41021F619A43}" type="pres">
      <dgm:prSet presAssocID="{4E85627E-B6CE-4A73-9E05-D6BC43F1202B}" presName="aSpace" presStyleCnt="0"/>
      <dgm:spPr/>
    </dgm:pt>
    <dgm:pt modelId="{B630D366-0FFF-45CD-AB10-02B0B3850DC5}" type="pres">
      <dgm:prSet presAssocID="{FF70A447-1475-4251-BC69-CB3B2C38D598}" presName="compNode" presStyleCnt="0"/>
      <dgm:spPr/>
    </dgm:pt>
    <dgm:pt modelId="{E44968D6-7E7D-4775-A8DD-215823804C3E}" type="pres">
      <dgm:prSet presAssocID="{FF70A447-1475-4251-BC69-CB3B2C38D598}" presName="aNode" presStyleLbl="bgShp" presStyleIdx="2" presStyleCnt="4" custScaleY="50139"/>
      <dgm:spPr/>
      <dgm:t>
        <a:bodyPr/>
        <a:lstStyle/>
        <a:p>
          <a:endParaRPr lang="tr-TR"/>
        </a:p>
      </dgm:t>
    </dgm:pt>
    <dgm:pt modelId="{F07E7BC8-3B6A-4DFE-80AB-37DD8C95B842}" type="pres">
      <dgm:prSet presAssocID="{FF70A447-1475-4251-BC69-CB3B2C38D598}" presName="textNode" presStyleLbl="bgShp" presStyleIdx="2" presStyleCnt="4"/>
      <dgm:spPr/>
      <dgm:t>
        <a:bodyPr/>
        <a:lstStyle/>
        <a:p>
          <a:endParaRPr lang="tr-TR"/>
        </a:p>
      </dgm:t>
    </dgm:pt>
    <dgm:pt modelId="{C22ADB47-A693-4319-8C90-5EDD8444712B}" type="pres">
      <dgm:prSet presAssocID="{FF70A447-1475-4251-BC69-CB3B2C38D598}" presName="compChildNode" presStyleCnt="0"/>
      <dgm:spPr/>
    </dgm:pt>
    <dgm:pt modelId="{F670E357-2A98-4C04-988D-EF36172CE7BD}" type="pres">
      <dgm:prSet presAssocID="{FF70A447-1475-4251-BC69-CB3B2C38D598}" presName="theInnerList" presStyleCnt="0"/>
      <dgm:spPr/>
    </dgm:pt>
    <dgm:pt modelId="{9FE9AE7C-86E9-4D26-87BF-85D56C90E798}" type="pres">
      <dgm:prSet presAssocID="{FF70A447-1475-4251-BC69-CB3B2C38D598}" presName="aSpace" presStyleCnt="0"/>
      <dgm:spPr/>
    </dgm:pt>
    <dgm:pt modelId="{F612EDDC-27B3-41C1-AED6-84C7F81825C9}" type="pres">
      <dgm:prSet presAssocID="{0C44539A-814E-4AC1-8FAE-72298C105FEE}" presName="compNode" presStyleCnt="0"/>
      <dgm:spPr/>
    </dgm:pt>
    <dgm:pt modelId="{42FFF44E-7823-47E2-8D75-4751185AEDD7}" type="pres">
      <dgm:prSet presAssocID="{0C44539A-814E-4AC1-8FAE-72298C105FEE}" presName="aNode" presStyleLbl="bgShp" presStyleIdx="3" presStyleCnt="4" custScaleY="52160"/>
      <dgm:spPr/>
      <dgm:t>
        <a:bodyPr/>
        <a:lstStyle/>
        <a:p>
          <a:endParaRPr lang="tr-TR"/>
        </a:p>
      </dgm:t>
    </dgm:pt>
    <dgm:pt modelId="{16AD4F85-9A0C-40D2-85BE-838807AB139F}" type="pres">
      <dgm:prSet presAssocID="{0C44539A-814E-4AC1-8FAE-72298C105FEE}" presName="textNode" presStyleLbl="bgShp" presStyleIdx="3" presStyleCnt="4"/>
      <dgm:spPr/>
      <dgm:t>
        <a:bodyPr/>
        <a:lstStyle/>
        <a:p>
          <a:endParaRPr lang="tr-TR"/>
        </a:p>
      </dgm:t>
    </dgm:pt>
    <dgm:pt modelId="{FE0854EF-4186-46AB-BD1D-C20B8C097DD9}" type="pres">
      <dgm:prSet presAssocID="{0C44539A-814E-4AC1-8FAE-72298C105FEE}" presName="compChildNode" presStyleCnt="0"/>
      <dgm:spPr/>
    </dgm:pt>
    <dgm:pt modelId="{34AAA67F-1FF0-406A-A294-5C5FAF29641F}" type="pres">
      <dgm:prSet presAssocID="{0C44539A-814E-4AC1-8FAE-72298C105FEE}" presName="theInnerList" presStyleCnt="0"/>
      <dgm:spPr/>
    </dgm:pt>
  </dgm:ptLst>
  <dgm:cxnLst>
    <dgm:cxn modelId="{F87EF322-1353-40D0-8594-F2320140342D}" type="presOf" srcId="{0C44539A-814E-4AC1-8FAE-72298C105FEE}" destId="{16AD4F85-9A0C-40D2-85BE-838807AB139F}" srcOrd="1" destOrd="0" presId="urn:microsoft.com/office/officeart/2005/8/layout/lProcess2"/>
    <dgm:cxn modelId="{7A3DBE05-02B9-4D2C-920D-1C9D9C94BA06}" type="presOf" srcId="{8835310A-A743-45BA-A8A8-02153B451331}" destId="{9B3617D4-1E4F-4B9F-9365-BD2777891DCB}" srcOrd="1" destOrd="0" presId="urn:microsoft.com/office/officeart/2005/8/layout/lProcess2"/>
    <dgm:cxn modelId="{6E063720-43DE-4DB2-99E1-00F5DE722E25}" type="presOf" srcId="{4E85627E-B6CE-4A73-9E05-D6BC43F1202B}" destId="{FC61BAED-F31E-4ADE-9B51-93FDE2FE551A}" srcOrd="0" destOrd="0" presId="urn:microsoft.com/office/officeart/2005/8/layout/lProcess2"/>
    <dgm:cxn modelId="{2A0DDEB8-689A-430D-ABC2-CA56135C27FC}" type="presOf" srcId="{FF70A447-1475-4251-BC69-CB3B2C38D598}" destId="{E44968D6-7E7D-4775-A8DD-215823804C3E}" srcOrd="0" destOrd="0" presId="urn:microsoft.com/office/officeart/2005/8/layout/lProcess2"/>
    <dgm:cxn modelId="{E5562FE0-481C-4B47-9F58-ACB6BF0E0889}" srcId="{2FA46504-50D8-458D-B547-833D54806BE9}" destId="{4E85627E-B6CE-4A73-9E05-D6BC43F1202B}" srcOrd="1" destOrd="0" parTransId="{C4E2EE01-11CE-480F-A4F5-CD3D8178E690}" sibTransId="{0EE4A29F-CEDC-467C-9566-BA87CD7DA656}"/>
    <dgm:cxn modelId="{9001F33E-EDF5-4AF3-8252-0B43846586FB}" srcId="{2FA46504-50D8-458D-B547-833D54806BE9}" destId="{8835310A-A743-45BA-A8A8-02153B451331}" srcOrd="0" destOrd="0" parTransId="{628C2162-440A-4693-B691-5E005787CF11}" sibTransId="{DA9C8EFA-5327-4E4F-B69F-4ED8EA7A2F71}"/>
    <dgm:cxn modelId="{3CC4930D-AFDF-4D4E-B63B-D1DDDCF59430}" type="presOf" srcId="{2FA46504-50D8-458D-B547-833D54806BE9}" destId="{3E032975-BE18-4CC0-8390-69813DB2327E}" srcOrd="0" destOrd="0" presId="urn:microsoft.com/office/officeart/2005/8/layout/lProcess2"/>
    <dgm:cxn modelId="{7ACDD2D4-55BF-4CC9-B54A-D2E8519A90E8}" srcId="{2FA46504-50D8-458D-B547-833D54806BE9}" destId="{0C44539A-814E-4AC1-8FAE-72298C105FEE}" srcOrd="3" destOrd="0" parTransId="{02CA147B-CF60-44EF-868B-2E6AD8E23960}" sibTransId="{F9065AC8-4481-4DDF-BCF6-2B918A358DD6}"/>
    <dgm:cxn modelId="{F2263FDB-9801-4105-B0C1-120794CCA354}" type="presOf" srcId="{FF70A447-1475-4251-BC69-CB3B2C38D598}" destId="{F07E7BC8-3B6A-4DFE-80AB-37DD8C95B842}" srcOrd="1" destOrd="0" presId="urn:microsoft.com/office/officeart/2005/8/layout/lProcess2"/>
    <dgm:cxn modelId="{FE81FB45-2E88-46A0-BB73-9407D7470BF2}" type="presOf" srcId="{4E85627E-B6CE-4A73-9E05-D6BC43F1202B}" destId="{AD32DCF3-79F0-4D9B-AD66-E8473F2EF560}" srcOrd="1" destOrd="0" presId="urn:microsoft.com/office/officeart/2005/8/layout/lProcess2"/>
    <dgm:cxn modelId="{B588FF19-2994-4F9C-98A0-51C7AA83D57F}" type="presOf" srcId="{8835310A-A743-45BA-A8A8-02153B451331}" destId="{7E6EF4E8-4771-4971-9547-5D3F48075981}" srcOrd="0" destOrd="0" presId="urn:microsoft.com/office/officeart/2005/8/layout/lProcess2"/>
    <dgm:cxn modelId="{3BE0AB26-99A3-4257-B7C7-96A155CDCCF4}" type="presOf" srcId="{0C44539A-814E-4AC1-8FAE-72298C105FEE}" destId="{42FFF44E-7823-47E2-8D75-4751185AEDD7}" srcOrd="0" destOrd="0" presId="urn:microsoft.com/office/officeart/2005/8/layout/lProcess2"/>
    <dgm:cxn modelId="{848A4170-00A2-4A60-9A2A-D329EBE41A4E}" srcId="{2FA46504-50D8-458D-B547-833D54806BE9}" destId="{FF70A447-1475-4251-BC69-CB3B2C38D598}" srcOrd="2" destOrd="0" parTransId="{8AB4A1DD-E647-4E44-8292-93B984850F24}" sibTransId="{9863C3D5-989F-477C-838C-7CFFDE782281}"/>
    <dgm:cxn modelId="{254115DF-6525-44B7-9338-B709546086A1}" type="presParOf" srcId="{3E032975-BE18-4CC0-8390-69813DB2327E}" destId="{1FC13422-EE28-4311-ADAE-CE95ADDC3E03}" srcOrd="0" destOrd="0" presId="urn:microsoft.com/office/officeart/2005/8/layout/lProcess2"/>
    <dgm:cxn modelId="{543DCB00-3568-46E3-BA3E-12212A01ADEC}" type="presParOf" srcId="{1FC13422-EE28-4311-ADAE-CE95ADDC3E03}" destId="{7E6EF4E8-4771-4971-9547-5D3F48075981}" srcOrd="0" destOrd="0" presId="urn:microsoft.com/office/officeart/2005/8/layout/lProcess2"/>
    <dgm:cxn modelId="{708A5053-897B-4800-8957-2F2273AFBEC2}" type="presParOf" srcId="{1FC13422-EE28-4311-ADAE-CE95ADDC3E03}" destId="{9B3617D4-1E4F-4B9F-9365-BD2777891DCB}" srcOrd="1" destOrd="0" presId="urn:microsoft.com/office/officeart/2005/8/layout/lProcess2"/>
    <dgm:cxn modelId="{F50EBC04-B1A5-4C77-B3CA-C490240B1C83}" type="presParOf" srcId="{1FC13422-EE28-4311-ADAE-CE95ADDC3E03}" destId="{DAF90868-502E-42B3-B4A9-F7E82567C082}" srcOrd="2" destOrd="0" presId="urn:microsoft.com/office/officeart/2005/8/layout/lProcess2"/>
    <dgm:cxn modelId="{F3B9D60B-96C9-4EEC-A6A1-5122173D5E8F}" type="presParOf" srcId="{DAF90868-502E-42B3-B4A9-F7E82567C082}" destId="{33D9D736-B4A8-43A0-AA09-1CB62CEFEF79}" srcOrd="0" destOrd="0" presId="urn:microsoft.com/office/officeart/2005/8/layout/lProcess2"/>
    <dgm:cxn modelId="{0025E2CB-6782-4BD7-A808-03B3333A95BD}" type="presParOf" srcId="{3E032975-BE18-4CC0-8390-69813DB2327E}" destId="{0DDF7CA0-25FB-4AEA-8632-B027A999D29F}" srcOrd="1" destOrd="0" presId="urn:microsoft.com/office/officeart/2005/8/layout/lProcess2"/>
    <dgm:cxn modelId="{9B32018C-05CE-4541-97E3-A16C0A5D92B4}" type="presParOf" srcId="{3E032975-BE18-4CC0-8390-69813DB2327E}" destId="{6AFBEFFF-7E5D-4139-8433-79928CA4B079}" srcOrd="2" destOrd="0" presId="urn:microsoft.com/office/officeart/2005/8/layout/lProcess2"/>
    <dgm:cxn modelId="{9C8A90FE-4C11-4F5D-9B14-A86ECFC45E9C}" type="presParOf" srcId="{6AFBEFFF-7E5D-4139-8433-79928CA4B079}" destId="{FC61BAED-F31E-4ADE-9B51-93FDE2FE551A}" srcOrd="0" destOrd="0" presId="urn:microsoft.com/office/officeart/2005/8/layout/lProcess2"/>
    <dgm:cxn modelId="{F341AF57-9874-4467-954A-993A3670A0EB}" type="presParOf" srcId="{6AFBEFFF-7E5D-4139-8433-79928CA4B079}" destId="{AD32DCF3-79F0-4D9B-AD66-E8473F2EF560}" srcOrd="1" destOrd="0" presId="urn:microsoft.com/office/officeart/2005/8/layout/lProcess2"/>
    <dgm:cxn modelId="{B77EF88C-B1B0-4600-8438-71BFE558F26C}" type="presParOf" srcId="{6AFBEFFF-7E5D-4139-8433-79928CA4B079}" destId="{06EAFD1A-300B-44B4-AA76-A18BED4D21A1}" srcOrd="2" destOrd="0" presId="urn:microsoft.com/office/officeart/2005/8/layout/lProcess2"/>
    <dgm:cxn modelId="{02C991E1-09AC-479E-A6FA-C53E0E796F01}" type="presParOf" srcId="{06EAFD1A-300B-44B4-AA76-A18BED4D21A1}" destId="{9CF55726-47DC-4F9B-821B-DCAE763DE228}" srcOrd="0" destOrd="0" presId="urn:microsoft.com/office/officeart/2005/8/layout/lProcess2"/>
    <dgm:cxn modelId="{75DF8E5E-952B-4478-932B-7F1DF0B4904E}" type="presParOf" srcId="{3E032975-BE18-4CC0-8390-69813DB2327E}" destId="{6388AA0A-57A4-487C-AD06-41021F619A43}" srcOrd="3" destOrd="0" presId="urn:microsoft.com/office/officeart/2005/8/layout/lProcess2"/>
    <dgm:cxn modelId="{DFB42C68-824C-415F-B3B7-A41C8F46A6A1}" type="presParOf" srcId="{3E032975-BE18-4CC0-8390-69813DB2327E}" destId="{B630D366-0FFF-45CD-AB10-02B0B3850DC5}" srcOrd="4" destOrd="0" presId="urn:microsoft.com/office/officeart/2005/8/layout/lProcess2"/>
    <dgm:cxn modelId="{6D10ED20-9629-47B1-B1B2-C0EE6D2EF58B}" type="presParOf" srcId="{B630D366-0FFF-45CD-AB10-02B0B3850DC5}" destId="{E44968D6-7E7D-4775-A8DD-215823804C3E}" srcOrd="0" destOrd="0" presId="urn:microsoft.com/office/officeart/2005/8/layout/lProcess2"/>
    <dgm:cxn modelId="{4B95FB0E-02EF-4A3C-B17A-FCC673950B1F}" type="presParOf" srcId="{B630D366-0FFF-45CD-AB10-02B0B3850DC5}" destId="{F07E7BC8-3B6A-4DFE-80AB-37DD8C95B842}" srcOrd="1" destOrd="0" presId="urn:microsoft.com/office/officeart/2005/8/layout/lProcess2"/>
    <dgm:cxn modelId="{16BF4C9D-595D-4111-B1F5-47D845F4EF30}" type="presParOf" srcId="{B630D366-0FFF-45CD-AB10-02B0B3850DC5}" destId="{C22ADB47-A693-4319-8C90-5EDD8444712B}" srcOrd="2" destOrd="0" presId="urn:microsoft.com/office/officeart/2005/8/layout/lProcess2"/>
    <dgm:cxn modelId="{691180A9-1201-40AF-B68D-CC75A51B5CFE}" type="presParOf" srcId="{C22ADB47-A693-4319-8C90-5EDD8444712B}" destId="{F670E357-2A98-4C04-988D-EF36172CE7BD}" srcOrd="0" destOrd="0" presId="urn:microsoft.com/office/officeart/2005/8/layout/lProcess2"/>
    <dgm:cxn modelId="{ECC8EAD4-F5D6-4E3F-81A1-ADB9516BBC06}" type="presParOf" srcId="{3E032975-BE18-4CC0-8390-69813DB2327E}" destId="{9FE9AE7C-86E9-4D26-87BF-85D56C90E798}" srcOrd="5" destOrd="0" presId="urn:microsoft.com/office/officeart/2005/8/layout/lProcess2"/>
    <dgm:cxn modelId="{AF99DFC7-AD39-48F3-B212-A0E521F49C83}" type="presParOf" srcId="{3E032975-BE18-4CC0-8390-69813DB2327E}" destId="{F612EDDC-27B3-41C1-AED6-84C7F81825C9}" srcOrd="6" destOrd="0" presId="urn:microsoft.com/office/officeart/2005/8/layout/lProcess2"/>
    <dgm:cxn modelId="{F0A559AF-ABE2-42A8-AA46-B65DA96D4B87}" type="presParOf" srcId="{F612EDDC-27B3-41C1-AED6-84C7F81825C9}" destId="{42FFF44E-7823-47E2-8D75-4751185AEDD7}" srcOrd="0" destOrd="0" presId="urn:microsoft.com/office/officeart/2005/8/layout/lProcess2"/>
    <dgm:cxn modelId="{2409B945-E0B0-4AE5-802D-AA2402D5B829}" type="presParOf" srcId="{F612EDDC-27B3-41C1-AED6-84C7F81825C9}" destId="{16AD4F85-9A0C-40D2-85BE-838807AB139F}" srcOrd="1" destOrd="0" presId="urn:microsoft.com/office/officeart/2005/8/layout/lProcess2"/>
    <dgm:cxn modelId="{A32D5120-EF11-4400-A329-8ECE2CCCCF6C}" type="presParOf" srcId="{F612EDDC-27B3-41C1-AED6-84C7F81825C9}" destId="{FE0854EF-4186-46AB-BD1D-C20B8C097DD9}" srcOrd="2" destOrd="0" presId="urn:microsoft.com/office/officeart/2005/8/layout/lProcess2"/>
    <dgm:cxn modelId="{1B8C8E24-1BA7-40A1-9B41-AE3943A2C66A}" type="presParOf" srcId="{FE0854EF-4186-46AB-BD1D-C20B8C097DD9}" destId="{34AAA67F-1FF0-406A-A294-5C5FAF2964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800" dirty="0" smtClean="0"/>
            <a:t>Çocuğunuzla konuşun ve onu destekleyin.</a:t>
          </a:r>
          <a:endParaRPr lang="tr-TR" sz="28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1.</a:t>
          </a:r>
          <a:endParaRPr lang="tr-TR" sz="3600" dirty="0">
            <a:solidFill>
              <a:schemeClr val="tx1"/>
            </a:solidFill>
          </a:endParaRPr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 custLinFactNeighborX="-4997" custLinFactNeighborY="2332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-114" custLinFactNeighborY="389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800" dirty="0" smtClean="0"/>
            <a:t> Zorbalıkla baş edebilmesi için ona yardımcı olun.</a:t>
          </a:r>
          <a:endParaRPr lang="tr-TR" sz="28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2.</a:t>
          </a:r>
          <a:endParaRPr lang="tr-TR" sz="3600" dirty="0">
            <a:solidFill>
              <a:schemeClr val="tx1"/>
            </a:solidFill>
          </a:endParaRPr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-114" custLinFactNeighborY="389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dirty="0" smtClean="0"/>
            <a:t>Çocuğunuzu sosyal ve duygusal beceriler konusunda destekleyin. </a:t>
          </a:r>
          <a:endParaRPr lang="tr-TR" sz="24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3.</a:t>
          </a:r>
          <a:endParaRPr lang="tr-TR" sz="3600" dirty="0">
            <a:solidFill>
              <a:schemeClr val="tx1"/>
            </a:solidFill>
          </a:endParaRPr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-114" custLinFactNeighborY="389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dirty="0" smtClean="0"/>
            <a:t>Okulu bilgilendirin.</a:t>
          </a:r>
          <a:endParaRPr lang="tr-TR" sz="24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4.</a:t>
          </a:r>
          <a:endParaRPr lang="tr-TR" sz="3600" dirty="0">
            <a:solidFill>
              <a:schemeClr val="tx1"/>
            </a:solidFill>
          </a:endParaRPr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-114" custLinFactNeighborY="389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400" dirty="0" smtClean="0"/>
            <a:t>Çocuğunuzla konuşun ve onu dinleyin.</a:t>
          </a:r>
          <a:endParaRPr lang="tr-TR" sz="24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FF9900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1.</a:t>
          </a:r>
          <a:endParaRPr lang="tr-TR" sz="3600" dirty="0">
            <a:solidFill>
              <a:schemeClr val="tx1"/>
            </a:solidFill>
          </a:endParaRPr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 custLinFactNeighborX="5607" custLinFactNeighborY="2698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Y="14302" custLinFactNeighborX="1156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FF9900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2.</a:t>
          </a:r>
          <a:endParaRPr lang="tr-TR" sz="3600" dirty="0">
            <a:solidFill>
              <a:schemeClr val="tx1"/>
            </a:solidFill>
          </a:endParaRPr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dirty="0" smtClean="0"/>
            <a:t>Neler yapabileceği konusunda çocuğunuza destek olmaya çalışın.</a:t>
          </a:r>
          <a:endParaRPr lang="tr-TR" sz="20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Y="404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FF9900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3.</a:t>
          </a:r>
          <a:endParaRPr lang="tr-TR" sz="3600" dirty="0">
            <a:solidFill>
              <a:schemeClr val="tx1"/>
            </a:solidFill>
          </a:endParaRPr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400" dirty="0" smtClean="0"/>
            <a:t>Okulu bilgilendirin.</a:t>
          </a:r>
          <a:endParaRPr lang="tr-TR" sz="24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0" custLinFactNeighborY="46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7245E-CB83-43F2-8E40-9E76A0422B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53472A1-E815-454B-9BDF-DC94A617BA6F}">
      <dgm:prSet phldrT="[Metin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sz="3600" dirty="0" smtClean="0">
              <a:solidFill>
                <a:schemeClr val="bg1"/>
              </a:solidFill>
            </a:rPr>
            <a:t>KISA SÜRELİ SONUÇLAR</a:t>
          </a:r>
          <a:endParaRPr lang="tr-TR" sz="3600" dirty="0">
            <a:solidFill>
              <a:schemeClr val="bg1"/>
            </a:solidFill>
          </a:endParaRPr>
        </a:p>
      </dgm:t>
    </dgm:pt>
    <dgm:pt modelId="{28D250D8-53A4-477D-9B89-FBEC1B81D320}" type="parTrans" cxnId="{09B104AE-DFFD-42BE-B4BE-0224D0A0ED97}">
      <dgm:prSet/>
      <dgm:spPr/>
      <dgm:t>
        <a:bodyPr/>
        <a:lstStyle/>
        <a:p>
          <a:endParaRPr lang="tr-TR"/>
        </a:p>
      </dgm:t>
    </dgm:pt>
    <dgm:pt modelId="{3DECF0E9-534D-472D-B94B-2B782F75A288}" type="sibTrans" cxnId="{09B104AE-DFFD-42BE-B4BE-0224D0A0ED97}">
      <dgm:prSet/>
      <dgm:spPr/>
      <dgm:t>
        <a:bodyPr/>
        <a:lstStyle/>
        <a:p>
          <a:endParaRPr lang="tr-TR"/>
        </a:p>
      </dgm:t>
    </dgm:pt>
    <dgm:pt modelId="{E3151589-BBAD-4D9C-B484-5BEEB505D243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tr-TR" sz="2000" cap="all" baseline="0" dirty="0" smtClean="0"/>
            <a:t>Okula uyumda güçlük</a:t>
          </a:r>
          <a:endParaRPr lang="tr-TR" sz="2000" cap="all" baseline="0" dirty="0"/>
        </a:p>
      </dgm:t>
    </dgm:pt>
    <dgm:pt modelId="{5181DE6A-0CA8-49F3-AA9F-0D51C6D06A6D}" type="parTrans" cxnId="{EE2D5AD5-8AD0-45D9-AA96-9D866FC26703}">
      <dgm:prSet/>
      <dgm:spPr/>
      <dgm:t>
        <a:bodyPr/>
        <a:lstStyle/>
        <a:p>
          <a:endParaRPr lang="tr-TR"/>
        </a:p>
      </dgm:t>
    </dgm:pt>
    <dgm:pt modelId="{BDA2DC7E-2A53-4371-A8E4-CCEDC25ADF44}" type="sibTrans" cxnId="{EE2D5AD5-8AD0-45D9-AA96-9D866FC26703}">
      <dgm:prSet/>
      <dgm:spPr/>
      <dgm:t>
        <a:bodyPr/>
        <a:lstStyle/>
        <a:p>
          <a:endParaRPr lang="tr-TR"/>
        </a:p>
      </dgm:t>
    </dgm:pt>
    <dgm:pt modelId="{BEF8BA9D-19C2-473A-BCBB-5CA8901CF27D}">
      <dgm:prSet phldrT="[Metin]" custT="1"/>
      <dgm:spPr/>
      <dgm:t>
        <a:bodyPr/>
        <a:lstStyle/>
        <a:p>
          <a:r>
            <a:rPr lang="tr-TR" sz="3600" dirty="0" smtClean="0"/>
            <a:t>UZUN SÜRELİ SONUÇLAR</a:t>
          </a:r>
          <a:endParaRPr lang="tr-TR" sz="3600" dirty="0"/>
        </a:p>
      </dgm:t>
    </dgm:pt>
    <dgm:pt modelId="{2A898A4C-2435-49A5-B2D6-987898931F47}" type="parTrans" cxnId="{19E04B7C-7619-4C32-9009-B36C1BE95FDE}">
      <dgm:prSet/>
      <dgm:spPr/>
      <dgm:t>
        <a:bodyPr/>
        <a:lstStyle/>
        <a:p>
          <a:endParaRPr lang="tr-TR"/>
        </a:p>
      </dgm:t>
    </dgm:pt>
    <dgm:pt modelId="{745990A8-86FD-45A6-A8F6-AF59C1410174}" type="sibTrans" cxnId="{19E04B7C-7619-4C32-9009-B36C1BE95FDE}">
      <dgm:prSet/>
      <dgm:spPr/>
      <dgm:t>
        <a:bodyPr/>
        <a:lstStyle/>
        <a:p>
          <a:endParaRPr lang="tr-TR"/>
        </a:p>
      </dgm:t>
    </dgm:pt>
    <dgm:pt modelId="{21FE1DEF-61BB-4A89-83E9-EE099B39FDA1}">
      <dgm:prSet phldrT="[Metin]" custT="1"/>
      <dgm:spPr>
        <a:solidFill>
          <a:srgbClr val="FF9900"/>
        </a:solidFill>
      </dgm:spPr>
      <dgm:t>
        <a:bodyPr/>
        <a:lstStyle/>
        <a:p>
          <a:r>
            <a:rPr lang="tr-TR" sz="2000" cap="all" baseline="0" dirty="0" smtClean="0"/>
            <a:t>Saldırgan davranışların sürmesi </a:t>
          </a:r>
          <a:endParaRPr lang="tr-TR" sz="2000" cap="all" baseline="0" dirty="0"/>
        </a:p>
      </dgm:t>
    </dgm:pt>
    <dgm:pt modelId="{0F17477A-DCEE-49A5-B0B6-FEA9A54485E5}" type="parTrans" cxnId="{1FCE417E-B3CE-4E33-9423-5EED008BAF26}">
      <dgm:prSet/>
      <dgm:spPr/>
      <dgm:t>
        <a:bodyPr/>
        <a:lstStyle/>
        <a:p>
          <a:endParaRPr lang="tr-TR"/>
        </a:p>
      </dgm:t>
    </dgm:pt>
    <dgm:pt modelId="{6D0308A0-8187-478D-8095-EA8393F1BF27}" type="sibTrans" cxnId="{1FCE417E-B3CE-4E33-9423-5EED008BAF26}">
      <dgm:prSet/>
      <dgm:spPr/>
      <dgm:t>
        <a:bodyPr/>
        <a:lstStyle/>
        <a:p>
          <a:endParaRPr lang="tr-TR"/>
        </a:p>
      </dgm:t>
    </dgm:pt>
    <dgm:pt modelId="{C084B431-7643-40BF-8445-F5CC25501D4A}">
      <dgm:prSet custT="1"/>
      <dgm:spPr/>
      <dgm:t>
        <a:bodyPr/>
        <a:lstStyle/>
        <a:p>
          <a:r>
            <a:rPr lang="tr-TR" sz="2000" cap="all" baseline="0" dirty="0" smtClean="0"/>
            <a:t> Dışlanma, yalnız kalma, sevilmeme</a:t>
          </a:r>
          <a:endParaRPr lang="tr-TR" sz="2000" cap="all" baseline="0" dirty="0"/>
        </a:p>
      </dgm:t>
    </dgm:pt>
    <dgm:pt modelId="{EA1166EF-6F95-4CF3-98A5-2F3CFF8A655F}" type="parTrans" cxnId="{C137AA78-EEAF-4882-B006-60E5FF85B75C}">
      <dgm:prSet/>
      <dgm:spPr/>
      <dgm:t>
        <a:bodyPr/>
        <a:lstStyle/>
        <a:p>
          <a:endParaRPr lang="tr-TR"/>
        </a:p>
      </dgm:t>
    </dgm:pt>
    <dgm:pt modelId="{7CB24B71-D2E0-4637-9A37-DF38F837E71D}" type="sibTrans" cxnId="{C137AA78-EEAF-4882-B006-60E5FF85B75C}">
      <dgm:prSet/>
      <dgm:spPr/>
      <dgm:t>
        <a:bodyPr/>
        <a:lstStyle/>
        <a:p>
          <a:endParaRPr lang="tr-TR"/>
        </a:p>
      </dgm:t>
    </dgm:pt>
    <dgm:pt modelId="{B87AFDF3-9019-4C19-B2F2-4BC88766EA35}">
      <dgm:prSet custT="1"/>
      <dgm:spPr/>
      <dgm:t>
        <a:bodyPr/>
        <a:lstStyle/>
        <a:p>
          <a:r>
            <a:rPr lang="tr-TR" sz="2000" cap="all" baseline="0" dirty="0" smtClean="0"/>
            <a:t> Arkadaşlık ilişkilerinde zorluklar</a:t>
          </a:r>
          <a:endParaRPr lang="tr-TR" sz="2000" cap="all" baseline="0" dirty="0"/>
        </a:p>
      </dgm:t>
    </dgm:pt>
    <dgm:pt modelId="{D4EBD0BD-BD6B-4818-B3D8-E3CB376EB52F}" type="parTrans" cxnId="{C03FC9A6-B4A6-4A84-906B-58136EBC8AEB}">
      <dgm:prSet/>
      <dgm:spPr/>
      <dgm:t>
        <a:bodyPr/>
        <a:lstStyle/>
        <a:p>
          <a:endParaRPr lang="tr-TR"/>
        </a:p>
      </dgm:t>
    </dgm:pt>
    <dgm:pt modelId="{F39DAE18-2BAE-4C7A-A98B-4E1CEA81100F}" type="sibTrans" cxnId="{C03FC9A6-B4A6-4A84-906B-58136EBC8AEB}">
      <dgm:prSet/>
      <dgm:spPr/>
      <dgm:t>
        <a:bodyPr/>
        <a:lstStyle/>
        <a:p>
          <a:endParaRPr lang="tr-TR"/>
        </a:p>
      </dgm:t>
    </dgm:pt>
    <dgm:pt modelId="{1EECBBF9-CAC1-4E83-A2C6-8DB184CCECA9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tr-TR" sz="2000" dirty="0"/>
        </a:p>
      </dgm:t>
    </dgm:pt>
    <dgm:pt modelId="{92FFD2E7-A3B4-4A2B-B984-C3B92A0A7C15}" type="parTrans" cxnId="{F8561CE4-DE94-4619-9B30-1E83F1172F7D}">
      <dgm:prSet/>
      <dgm:spPr/>
      <dgm:t>
        <a:bodyPr/>
        <a:lstStyle/>
        <a:p>
          <a:endParaRPr lang="tr-TR"/>
        </a:p>
      </dgm:t>
    </dgm:pt>
    <dgm:pt modelId="{6024A0E3-92CA-47D4-A811-A46AC526EB2B}" type="sibTrans" cxnId="{F8561CE4-DE94-4619-9B30-1E83F1172F7D}">
      <dgm:prSet/>
      <dgm:spPr/>
      <dgm:t>
        <a:bodyPr/>
        <a:lstStyle/>
        <a:p>
          <a:endParaRPr lang="tr-TR"/>
        </a:p>
      </dgm:t>
    </dgm:pt>
    <dgm:pt modelId="{17EB94FA-1921-492D-ABD8-0ED99A30D181}">
      <dgm:prSet custT="1"/>
      <dgm:spPr/>
      <dgm:t>
        <a:bodyPr/>
        <a:lstStyle/>
        <a:p>
          <a:r>
            <a:rPr lang="tr-TR" sz="2000" cap="all" baseline="0" dirty="0" smtClean="0"/>
            <a:t>Arkadaşlık ilişkilerinde problemler</a:t>
          </a:r>
          <a:endParaRPr lang="tr-TR" sz="2000" cap="all" baseline="0" dirty="0"/>
        </a:p>
      </dgm:t>
    </dgm:pt>
    <dgm:pt modelId="{A750E113-9CAE-4F04-945D-AA3BAA2222C9}" type="parTrans" cxnId="{FEF5C30F-5D58-45DD-9D7A-31EEBC23795E}">
      <dgm:prSet/>
      <dgm:spPr/>
      <dgm:t>
        <a:bodyPr/>
        <a:lstStyle/>
        <a:p>
          <a:endParaRPr lang="tr-TR"/>
        </a:p>
      </dgm:t>
    </dgm:pt>
    <dgm:pt modelId="{083295E2-5D91-447B-886A-D13133112AF6}" type="sibTrans" cxnId="{FEF5C30F-5D58-45DD-9D7A-31EEBC23795E}">
      <dgm:prSet/>
      <dgm:spPr/>
      <dgm:t>
        <a:bodyPr/>
        <a:lstStyle/>
        <a:p>
          <a:endParaRPr lang="tr-TR"/>
        </a:p>
      </dgm:t>
    </dgm:pt>
    <dgm:pt modelId="{9D67670C-FE77-4D59-90AE-14C103946257}">
      <dgm:prSet custT="1"/>
      <dgm:spPr/>
      <dgm:t>
        <a:bodyPr/>
        <a:lstStyle/>
        <a:p>
          <a:r>
            <a:rPr lang="sv-SE" sz="2000" cap="all" baseline="0" dirty="0" smtClean="0"/>
            <a:t> Erken yaşlarda s</a:t>
          </a:r>
          <a:r>
            <a:rPr lang="tr-TR" sz="2000" cap="all" baseline="0" dirty="0" smtClean="0"/>
            <a:t>i</a:t>
          </a:r>
          <a:r>
            <a:rPr lang="sv-SE" sz="2000" cap="all" baseline="0" dirty="0" smtClean="0"/>
            <a:t>gara, alkol ve madde kullanma r</a:t>
          </a:r>
          <a:r>
            <a:rPr lang="tr-TR" sz="2000" cap="all" baseline="0" dirty="0" smtClean="0"/>
            <a:t>i</a:t>
          </a:r>
          <a:r>
            <a:rPr lang="sv-SE" sz="2000" cap="all" baseline="0" dirty="0" smtClean="0"/>
            <a:t>sk</a:t>
          </a:r>
          <a:r>
            <a:rPr lang="tr-TR" sz="2000" cap="all" baseline="0" dirty="0" smtClean="0"/>
            <a:t>i</a:t>
          </a:r>
          <a:endParaRPr lang="tr-TR" sz="2000" cap="all" baseline="0" dirty="0"/>
        </a:p>
      </dgm:t>
    </dgm:pt>
    <dgm:pt modelId="{48C16242-988D-4926-AC33-5A682D2E9A0A}" type="parTrans" cxnId="{743160B5-21E8-412E-A94A-B0D49BF1CD56}">
      <dgm:prSet/>
      <dgm:spPr/>
      <dgm:t>
        <a:bodyPr/>
        <a:lstStyle/>
        <a:p>
          <a:endParaRPr lang="tr-TR"/>
        </a:p>
      </dgm:t>
    </dgm:pt>
    <dgm:pt modelId="{72C43F22-CE05-4757-BC0B-0321F9FC4C03}" type="sibTrans" cxnId="{743160B5-21E8-412E-A94A-B0D49BF1CD56}">
      <dgm:prSet/>
      <dgm:spPr/>
      <dgm:t>
        <a:bodyPr/>
        <a:lstStyle/>
        <a:p>
          <a:endParaRPr lang="tr-TR"/>
        </a:p>
      </dgm:t>
    </dgm:pt>
    <dgm:pt modelId="{E5A4F150-4F51-42BF-AFAB-F61806804069}">
      <dgm:prSet custT="1"/>
      <dgm:spPr/>
      <dgm:t>
        <a:bodyPr/>
        <a:lstStyle/>
        <a:p>
          <a:r>
            <a:rPr lang="tr-TR" sz="2000" cap="all" baseline="0" dirty="0" smtClean="0"/>
            <a:t> Problemli davranışlarda (örn. suça yönelik) bulunma</a:t>
          </a:r>
          <a:endParaRPr lang="tr-TR" sz="2000" cap="all" baseline="0" dirty="0"/>
        </a:p>
      </dgm:t>
    </dgm:pt>
    <dgm:pt modelId="{0C4A6D21-74BE-4A18-B04C-CA81BEA96FB5}" type="parTrans" cxnId="{04E8F9E0-687A-42C2-9AB5-1BCF92915799}">
      <dgm:prSet/>
      <dgm:spPr/>
      <dgm:t>
        <a:bodyPr/>
        <a:lstStyle/>
        <a:p>
          <a:endParaRPr lang="tr-TR"/>
        </a:p>
      </dgm:t>
    </dgm:pt>
    <dgm:pt modelId="{A9946584-E954-49BA-957D-CFB5A5068DD9}" type="sibTrans" cxnId="{04E8F9E0-687A-42C2-9AB5-1BCF92915799}">
      <dgm:prSet/>
      <dgm:spPr/>
      <dgm:t>
        <a:bodyPr/>
        <a:lstStyle/>
        <a:p>
          <a:endParaRPr lang="tr-TR"/>
        </a:p>
      </dgm:t>
    </dgm:pt>
    <dgm:pt modelId="{51366C2A-9C60-482C-B0B8-03696E846206}">
      <dgm:prSet phldrT="[Metin]" custT="1"/>
      <dgm:spPr>
        <a:solidFill>
          <a:srgbClr val="FF9900"/>
        </a:solidFill>
      </dgm:spPr>
      <dgm:t>
        <a:bodyPr/>
        <a:lstStyle/>
        <a:p>
          <a:endParaRPr lang="tr-TR" sz="2000" cap="all" baseline="0" dirty="0"/>
        </a:p>
      </dgm:t>
    </dgm:pt>
    <dgm:pt modelId="{E1C5A21A-B6CE-405C-9816-0F5CF07659AB}" type="parTrans" cxnId="{705E1C3A-467E-44F8-B039-0F68CB1249C4}">
      <dgm:prSet/>
      <dgm:spPr/>
      <dgm:t>
        <a:bodyPr/>
        <a:lstStyle/>
        <a:p>
          <a:endParaRPr lang="tr-TR"/>
        </a:p>
      </dgm:t>
    </dgm:pt>
    <dgm:pt modelId="{B159CF47-7C42-4ECC-9B10-C1CBAD3C589C}" type="sibTrans" cxnId="{705E1C3A-467E-44F8-B039-0F68CB1249C4}">
      <dgm:prSet/>
      <dgm:spPr/>
      <dgm:t>
        <a:bodyPr/>
        <a:lstStyle/>
        <a:p>
          <a:endParaRPr lang="tr-TR"/>
        </a:p>
      </dgm:t>
    </dgm:pt>
    <dgm:pt modelId="{DFF3C589-4189-4F7C-893B-580E4E42D030}" type="pres">
      <dgm:prSet presAssocID="{41A7245E-CB83-43F2-8E40-9E76A0422B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BECD0B5-40F3-495D-9D53-D90294D73605}" type="pres">
      <dgm:prSet presAssocID="{E53472A1-E815-454B-9BDF-DC94A617BA6F}" presName="linNode" presStyleCnt="0"/>
      <dgm:spPr/>
    </dgm:pt>
    <dgm:pt modelId="{6BFFBF51-C0F0-430B-A8F5-744B31E6427E}" type="pres">
      <dgm:prSet presAssocID="{E53472A1-E815-454B-9BDF-DC94A617BA6F}" presName="parentShp" presStyleLbl="node1" presStyleIdx="0" presStyleCnt="2" custScaleX="95350" custLinFactNeighborX="-4265" custLinFactNeighborY="-35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4F8B5-5330-48EC-BF14-62F3CEE47B24}" type="pres">
      <dgm:prSet presAssocID="{E53472A1-E815-454B-9BDF-DC94A617BA6F}" presName="childShp" presStyleLbl="bgAccFollowNode1" presStyleIdx="0" presStyleCnt="2" custScaleX="102392" custScaleY="157199" custLinFactNeighborX="530" custLinFactNeighborY="-2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42753B-9437-48D6-B04B-896CC9FCA2A0}" type="pres">
      <dgm:prSet presAssocID="{3DECF0E9-534D-472D-B94B-2B782F75A288}" presName="spacing" presStyleCnt="0"/>
      <dgm:spPr/>
    </dgm:pt>
    <dgm:pt modelId="{D05F02C5-6A4A-47BF-9A9B-04A06BF0A989}" type="pres">
      <dgm:prSet presAssocID="{BEF8BA9D-19C2-473A-BCBB-5CA8901CF27D}" presName="linNode" presStyleCnt="0"/>
      <dgm:spPr/>
    </dgm:pt>
    <dgm:pt modelId="{1428378D-8C8D-4261-A759-3A07884A7313}" type="pres">
      <dgm:prSet presAssocID="{BEF8BA9D-19C2-473A-BCBB-5CA8901CF27D}" presName="parentShp" presStyleLbl="node1" presStyleIdx="1" presStyleCnt="2" custScaleX="1109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91F8CB-1F05-4729-B26A-CF830D2F980C}" type="pres">
      <dgm:prSet presAssocID="{BEF8BA9D-19C2-473A-BCBB-5CA8901CF27D}" presName="childShp" presStyleLbl="bgAccFollowNode1" presStyleIdx="1" presStyleCnt="2" custScaleX="110657" custScaleY="1854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A5912C-07B2-428E-980C-5E74DA39E731}" type="presOf" srcId="{41A7245E-CB83-43F2-8E40-9E76A0422B49}" destId="{DFF3C589-4189-4F7C-893B-580E4E42D030}" srcOrd="0" destOrd="0" presId="urn:microsoft.com/office/officeart/2005/8/layout/vList6"/>
    <dgm:cxn modelId="{A198BAEE-C776-4586-AD86-A8401751D827}" type="presOf" srcId="{1EECBBF9-CAC1-4E83-A2C6-8DB184CCECA9}" destId="{F484F8B5-5330-48EC-BF14-62F3CEE47B24}" srcOrd="0" destOrd="0" presId="urn:microsoft.com/office/officeart/2005/8/layout/vList6"/>
    <dgm:cxn modelId="{C137AA78-EEAF-4882-B006-60E5FF85B75C}" srcId="{E53472A1-E815-454B-9BDF-DC94A617BA6F}" destId="{C084B431-7643-40BF-8445-F5CC25501D4A}" srcOrd="2" destOrd="0" parTransId="{EA1166EF-6F95-4CF3-98A5-2F3CFF8A655F}" sibTransId="{7CB24B71-D2E0-4637-9A37-DF38F837E71D}"/>
    <dgm:cxn modelId="{FBC9A727-B5DD-4AA5-936C-5B55A97AE231}" type="presOf" srcId="{21FE1DEF-61BB-4A89-83E9-EE099B39FDA1}" destId="{F791F8CB-1F05-4729-B26A-CF830D2F980C}" srcOrd="0" destOrd="1" presId="urn:microsoft.com/office/officeart/2005/8/layout/vList6"/>
    <dgm:cxn modelId="{5E97136D-25B1-45F7-903F-5FAB1F929E20}" type="presOf" srcId="{17EB94FA-1921-492D-ABD8-0ED99A30D181}" destId="{F791F8CB-1F05-4729-B26A-CF830D2F980C}" srcOrd="0" destOrd="2" presId="urn:microsoft.com/office/officeart/2005/8/layout/vList6"/>
    <dgm:cxn modelId="{1FCE417E-B3CE-4E33-9423-5EED008BAF26}" srcId="{BEF8BA9D-19C2-473A-BCBB-5CA8901CF27D}" destId="{21FE1DEF-61BB-4A89-83E9-EE099B39FDA1}" srcOrd="1" destOrd="0" parTransId="{0F17477A-DCEE-49A5-B0B6-FEA9A54485E5}" sibTransId="{6D0308A0-8187-478D-8095-EA8393F1BF27}"/>
    <dgm:cxn modelId="{14AEC8DF-38BA-4BAF-A1AE-7CA61C656102}" type="presOf" srcId="{51366C2A-9C60-482C-B0B8-03696E846206}" destId="{F791F8CB-1F05-4729-B26A-CF830D2F980C}" srcOrd="0" destOrd="0" presId="urn:microsoft.com/office/officeart/2005/8/layout/vList6"/>
    <dgm:cxn modelId="{F64CD279-2727-434D-A3C4-37B06F217561}" type="presOf" srcId="{9D67670C-FE77-4D59-90AE-14C103946257}" destId="{F791F8CB-1F05-4729-B26A-CF830D2F980C}" srcOrd="0" destOrd="3" presId="urn:microsoft.com/office/officeart/2005/8/layout/vList6"/>
    <dgm:cxn modelId="{8B6CA528-220D-4856-8864-A70F85AE9CF8}" type="presOf" srcId="{E5A4F150-4F51-42BF-AFAB-F61806804069}" destId="{F791F8CB-1F05-4729-B26A-CF830D2F980C}" srcOrd="0" destOrd="4" presId="urn:microsoft.com/office/officeart/2005/8/layout/vList6"/>
    <dgm:cxn modelId="{04E8F9E0-687A-42C2-9AB5-1BCF92915799}" srcId="{BEF8BA9D-19C2-473A-BCBB-5CA8901CF27D}" destId="{E5A4F150-4F51-42BF-AFAB-F61806804069}" srcOrd="4" destOrd="0" parTransId="{0C4A6D21-74BE-4A18-B04C-CA81BEA96FB5}" sibTransId="{A9946584-E954-49BA-957D-CFB5A5068DD9}"/>
    <dgm:cxn modelId="{19E04B7C-7619-4C32-9009-B36C1BE95FDE}" srcId="{41A7245E-CB83-43F2-8E40-9E76A0422B49}" destId="{BEF8BA9D-19C2-473A-BCBB-5CA8901CF27D}" srcOrd="1" destOrd="0" parTransId="{2A898A4C-2435-49A5-B2D6-987898931F47}" sibTransId="{745990A8-86FD-45A6-A8F6-AF59C1410174}"/>
    <dgm:cxn modelId="{D08A1C20-CEB7-4540-89D2-F71664AD75AD}" type="presOf" srcId="{BEF8BA9D-19C2-473A-BCBB-5CA8901CF27D}" destId="{1428378D-8C8D-4261-A759-3A07884A7313}" srcOrd="0" destOrd="0" presId="urn:microsoft.com/office/officeart/2005/8/layout/vList6"/>
    <dgm:cxn modelId="{09B104AE-DFFD-42BE-B4BE-0224D0A0ED97}" srcId="{41A7245E-CB83-43F2-8E40-9E76A0422B49}" destId="{E53472A1-E815-454B-9BDF-DC94A617BA6F}" srcOrd="0" destOrd="0" parTransId="{28D250D8-53A4-477D-9B89-FBEC1B81D320}" sibTransId="{3DECF0E9-534D-472D-B94B-2B782F75A288}"/>
    <dgm:cxn modelId="{C03FC9A6-B4A6-4A84-906B-58136EBC8AEB}" srcId="{E53472A1-E815-454B-9BDF-DC94A617BA6F}" destId="{B87AFDF3-9019-4C19-B2F2-4BC88766EA35}" srcOrd="3" destOrd="0" parTransId="{D4EBD0BD-BD6B-4818-B3D8-E3CB376EB52F}" sibTransId="{F39DAE18-2BAE-4C7A-A98B-4E1CEA81100F}"/>
    <dgm:cxn modelId="{5F5C7204-704C-45C2-82A4-ADE768607DE1}" type="presOf" srcId="{E3151589-BBAD-4D9C-B484-5BEEB505D243}" destId="{F484F8B5-5330-48EC-BF14-62F3CEE47B24}" srcOrd="0" destOrd="1" presId="urn:microsoft.com/office/officeart/2005/8/layout/vList6"/>
    <dgm:cxn modelId="{EE2D5AD5-8AD0-45D9-AA96-9D866FC26703}" srcId="{E53472A1-E815-454B-9BDF-DC94A617BA6F}" destId="{E3151589-BBAD-4D9C-B484-5BEEB505D243}" srcOrd="1" destOrd="0" parTransId="{5181DE6A-0CA8-49F3-AA9F-0D51C6D06A6D}" sibTransId="{BDA2DC7E-2A53-4371-A8E4-CCEDC25ADF44}"/>
    <dgm:cxn modelId="{C71E1780-6A09-4E58-B61B-18DF4A32CF56}" type="presOf" srcId="{B87AFDF3-9019-4C19-B2F2-4BC88766EA35}" destId="{F484F8B5-5330-48EC-BF14-62F3CEE47B24}" srcOrd="0" destOrd="3" presId="urn:microsoft.com/office/officeart/2005/8/layout/vList6"/>
    <dgm:cxn modelId="{D90DCAE2-0F3E-445C-9951-671B1550314E}" type="presOf" srcId="{E53472A1-E815-454B-9BDF-DC94A617BA6F}" destId="{6BFFBF51-C0F0-430B-A8F5-744B31E6427E}" srcOrd="0" destOrd="0" presId="urn:microsoft.com/office/officeart/2005/8/layout/vList6"/>
    <dgm:cxn modelId="{743160B5-21E8-412E-A94A-B0D49BF1CD56}" srcId="{BEF8BA9D-19C2-473A-BCBB-5CA8901CF27D}" destId="{9D67670C-FE77-4D59-90AE-14C103946257}" srcOrd="3" destOrd="0" parTransId="{48C16242-988D-4926-AC33-5A682D2E9A0A}" sibTransId="{72C43F22-CE05-4757-BC0B-0321F9FC4C03}"/>
    <dgm:cxn modelId="{FEF5C30F-5D58-45DD-9D7A-31EEBC23795E}" srcId="{BEF8BA9D-19C2-473A-BCBB-5CA8901CF27D}" destId="{17EB94FA-1921-492D-ABD8-0ED99A30D181}" srcOrd="2" destOrd="0" parTransId="{A750E113-9CAE-4F04-945D-AA3BAA2222C9}" sibTransId="{083295E2-5D91-447B-886A-D13133112AF6}"/>
    <dgm:cxn modelId="{F8561CE4-DE94-4619-9B30-1E83F1172F7D}" srcId="{E53472A1-E815-454B-9BDF-DC94A617BA6F}" destId="{1EECBBF9-CAC1-4E83-A2C6-8DB184CCECA9}" srcOrd="0" destOrd="0" parTransId="{92FFD2E7-A3B4-4A2B-B984-C3B92A0A7C15}" sibTransId="{6024A0E3-92CA-47D4-A811-A46AC526EB2B}"/>
    <dgm:cxn modelId="{705E1C3A-467E-44F8-B039-0F68CB1249C4}" srcId="{BEF8BA9D-19C2-473A-BCBB-5CA8901CF27D}" destId="{51366C2A-9C60-482C-B0B8-03696E846206}" srcOrd="0" destOrd="0" parTransId="{E1C5A21A-B6CE-405C-9816-0F5CF07659AB}" sibTransId="{B159CF47-7C42-4ECC-9B10-C1CBAD3C589C}"/>
    <dgm:cxn modelId="{22D4F657-44A9-4662-A0A9-634ED9FDAD11}" type="presOf" srcId="{C084B431-7643-40BF-8445-F5CC25501D4A}" destId="{F484F8B5-5330-48EC-BF14-62F3CEE47B24}" srcOrd="0" destOrd="2" presId="urn:microsoft.com/office/officeart/2005/8/layout/vList6"/>
    <dgm:cxn modelId="{990B3004-A0DD-455B-A207-12B60A332CDC}" type="presParOf" srcId="{DFF3C589-4189-4F7C-893B-580E4E42D030}" destId="{7BECD0B5-40F3-495D-9D53-D90294D73605}" srcOrd="0" destOrd="0" presId="urn:microsoft.com/office/officeart/2005/8/layout/vList6"/>
    <dgm:cxn modelId="{BEFBFE67-C1AB-424C-88B6-C7866B11DE87}" type="presParOf" srcId="{7BECD0B5-40F3-495D-9D53-D90294D73605}" destId="{6BFFBF51-C0F0-430B-A8F5-744B31E6427E}" srcOrd="0" destOrd="0" presId="urn:microsoft.com/office/officeart/2005/8/layout/vList6"/>
    <dgm:cxn modelId="{96F271A5-A235-4F1B-A1EC-1A6304379D65}" type="presParOf" srcId="{7BECD0B5-40F3-495D-9D53-D90294D73605}" destId="{F484F8B5-5330-48EC-BF14-62F3CEE47B24}" srcOrd="1" destOrd="0" presId="urn:microsoft.com/office/officeart/2005/8/layout/vList6"/>
    <dgm:cxn modelId="{B00036DC-A65E-47DD-943C-8DA7EC75500D}" type="presParOf" srcId="{DFF3C589-4189-4F7C-893B-580E4E42D030}" destId="{1D42753B-9437-48D6-B04B-896CC9FCA2A0}" srcOrd="1" destOrd="0" presId="urn:microsoft.com/office/officeart/2005/8/layout/vList6"/>
    <dgm:cxn modelId="{687AAE71-49AA-4745-94C3-D09E019F3C73}" type="presParOf" srcId="{DFF3C589-4189-4F7C-893B-580E4E42D030}" destId="{D05F02C5-6A4A-47BF-9A9B-04A06BF0A989}" srcOrd="2" destOrd="0" presId="urn:microsoft.com/office/officeart/2005/8/layout/vList6"/>
    <dgm:cxn modelId="{2756188F-81AB-438C-A77A-5FAA216CC609}" type="presParOf" srcId="{D05F02C5-6A4A-47BF-9A9B-04A06BF0A989}" destId="{1428378D-8C8D-4261-A759-3A07884A7313}" srcOrd="0" destOrd="0" presId="urn:microsoft.com/office/officeart/2005/8/layout/vList6"/>
    <dgm:cxn modelId="{C3C8EC2F-3024-4B2C-BA29-55A1ED628884}" type="presParOf" srcId="{D05F02C5-6A4A-47BF-9A9B-04A06BF0A989}" destId="{F791F8CB-1F05-4729-B26A-CF830D2F98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A7245E-CB83-43F2-8E40-9E76A0422B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53472A1-E815-454B-9BDF-DC94A617BA6F}">
      <dgm:prSet phldrT="[Metin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tr-TR" sz="3600" dirty="0" smtClean="0">
              <a:solidFill>
                <a:schemeClr val="bg1"/>
              </a:solidFill>
            </a:rPr>
            <a:t>KISA SÜRELİ SONUÇLAR</a:t>
          </a:r>
          <a:endParaRPr lang="tr-TR" sz="3600" dirty="0">
            <a:solidFill>
              <a:schemeClr val="bg1"/>
            </a:solidFill>
          </a:endParaRPr>
        </a:p>
      </dgm:t>
    </dgm:pt>
    <dgm:pt modelId="{28D250D8-53A4-477D-9B89-FBEC1B81D320}" type="parTrans" cxnId="{09B104AE-DFFD-42BE-B4BE-0224D0A0ED97}">
      <dgm:prSet/>
      <dgm:spPr/>
      <dgm:t>
        <a:bodyPr/>
        <a:lstStyle/>
        <a:p>
          <a:endParaRPr lang="tr-TR"/>
        </a:p>
      </dgm:t>
    </dgm:pt>
    <dgm:pt modelId="{3DECF0E9-534D-472D-B94B-2B782F75A288}" type="sibTrans" cxnId="{09B104AE-DFFD-42BE-B4BE-0224D0A0ED97}">
      <dgm:prSet/>
      <dgm:spPr/>
      <dgm:t>
        <a:bodyPr/>
        <a:lstStyle/>
        <a:p>
          <a:endParaRPr lang="tr-TR"/>
        </a:p>
      </dgm:t>
    </dgm:pt>
    <dgm:pt modelId="{E3151589-BBAD-4D9C-B484-5BEEB505D243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tr-TR" sz="2000" dirty="0" smtClean="0"/>
            <a:t>ÜZÜNTÜ, MUTSUZLUK, KIZGINLIK, YALNIZLIK</a:t>
          </a:r>
          <a:endParaRPr lang="tr-TR" sz="2000" dirty="0"/>
        </a:p>
      </dgm:t>
    </dgm:pt>
    <dgm:pt modelId="{5181DE6A-0CA8-49F3-AA9F-0D51C6D06A6D}" type="parTrans" cxnId="{EE2D5AD5-8AD0-45D9-AA96-9D866FC26703}">
      <dgm:prSet/>
      <dgm:spPr/>
      <dgm:t>
        <a:bodyPr/>
        <a:lstStyle/>
        <a:p>
          <a:endParaRPr lang="tr-TR"/>
        </a:p>
      </dgm:t>
    </dgm:pt>
    <dgm:pt modelId="{BDA2DC7E-2A53-4371-A8E4-CCEDC25ADF44}" type="sibTrans" cxnId="{EE2D5AD5-8AD0-45D9-AA96-9D866FC26703}">
      <dgm:prSet/>
      <dgm:spPr/>
      <dgm:t>
        <a:bodyPr/>
        <a:lstStyle/>
        <a:p>
          <a:endParaRPr lang="tr-TR"/>
        </a:p>
      </dgm:t>
    </dgm:pt>
    <dgm:pt modelId="{BEF8BA9D-19C2-473A-BCBB-5CA8901CF27D}">
      <dgm:prSet phldrT="[Metin]" custT="1"/>
      <dgm:spPr/>
      <dgm:t>
        <a:bodyPr/>
        <a:lstStyle/>
        <a:p>
          <a:r>
            <a:rPr lang="tr-TR" sz="3600" dirty="0" smtClean="0"/>
            <a:t>UZUN SÜRELİ SONUÇLAR</a:t>
          </a:r>
          <a:endParaRPr lang="tr-TR" sz="3600" dirty="0"/>
        </a:p>
      </dgm:t>
    </dgm:pt>
    <dgm:pt modelId="{2A898A4C-2435-49A5-B2D6-987898931F47}" type="parTrans" cxnId="{19E04B7C-7619-4C32-9009-B36C1BE95FDE}">
      <dgm:prSet/>
      <dgm:spPr/>
      <dgm:t>
        <a:bodyPr/>
        <a:lstStyle/>
        <a:p>
          <a:endParaRPr lang="tr-TR"/>
        </a:p>
      </dgm:t>
    </dgm:pt>
    <dgm:pt modelId="{745990A8-86FD-45A6-A8F6-AF59C1410174}" type="sibTrans" cxnId="{19E04B7C-7619-4C32-9009-B36C1BE95FDE}">
      <dgm:prSet/>
      <dgm:spPr/>
      <dgm:t>
        <a:bodyPr/>
        <a:lstStyle/>
        <a:p>
          <a:endParaRPr lang="tr-TR"/>
        </a:p>
      </dgm:t>
    </dgm:pt>
    <dgm:pt modelId="{21FE1DEF-61BB-4A89-83E9-EE099B39FDA1}">
      <dgm:prSet phldrT="[Metin]" custT="1"/>
      <dgm:spPr>
        <a:solidFill>
          <a:srgbClr val="FF9900"/>
        </a:solidFill>
      </dgm:spPr>
      <dgm:t>
        <a:bodyPr/>
        <a:lstStyle/>
        <a:p>
          <a:r>
            <a:rPr lang="tr-TR" sz="2000" dirty="0" smtClean="0"/>
            <a:t> </a:t>
          </a:r>
          <a:r>
            <a:rPr lang="tr-TR" sz="2000" cap="all" baseline="0" dirty="0" smtClean="0"/>
            <a:t>Üzüntü, mutsuzluk, kızgınlık, yalnızlık</a:t>
          </a:r>
          <a:endParaRPr lang="tr-TR" sz="2000" cap="all" baseline="0" dirty="0"/>
        </a:p>
      </dgm:t>
    </dgm:pt>
    <dgm:pt modelId="{0F17477A-DCEE-49A5-B0B6-FEA9A54485E5}" type="parTrans" cxnId="{1FCE417E-B3CE-4E33-9423-5EED008BAF26}">
      <dgm:prSet/>
      <dgm:spPr/>
      <dgm:t>
        <a:bodyPr/>
        <a:lstStyle/>
        <a:p>
          <a:endParaRPr lang="tr-TR"/>
        </a:p>
      </dgm:t>
    </dgm:pt>
    <dgm:pt modelId="{6D0308A0-8187-478D-8095-EA8393F1BF27}" type="sibTrans" cxnId="{1FCE417E-B3CE-4E33-9423-5EED008BAF26}">
      <dgm:prSet/>
      <dgm:spPr/>
      <dgm:t>
        <a:bodyPr/>
        <a:lstStyle/>
        <a:p>
          <a:endParaRPr lang="tr-TR"/>
        </a:p>
      </dgm:t>
    </dgm:pt>
    <dgm:pt modelId="{C5665184-C7EF-4B1F-9857-248845D96AC7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tr-TR" sz="2000" dirty="0" smtClean="0"/>
            <a:t>DÜŞÜK ÖZGÜVEN</a:t>
          </a:r>
          <a:endParaRPr lang="tr-TR" sz="2000" dirty="0"/>
        </a:p>
      </dgm:t>
    </dgm:pt>
    <dgm:pt modelId="{D2EBF1CB-76CE-4EF3-BBBD-68D45E7F509D}" type="parTrans" cxnId="{44E74A65-ECF4-474B-B870-422EF45752CD}">
      <dgm:prSet/>
      <dgm:spPr/>
      <dgm:t>
        <a:bodyPr/>
        <a:lstStyle/>
        <a:p>
          <a:endParaRPr lang="tr-TR"/>
        </a:p>
      </dgm:t>
    </dgm:pt>
    <dgm:pt modelId="{21DC806D-230B-45D8-BFCD-EA2411153C5A}" type="sibTrans" cxnId="{44E74A65-ECF4-474B-B870-422EF45752CD}">
      <dgm:prSet/>
      <dgm:spPr/>
      <dgm:t>
        <a:bodyPr/>
        <a:lstStyle/>
        <a:p>
          <a:endParaRPr lang="tr-TR"/>
        </a:p>
      </dgm:t>
    </dgm:pt>
    <dgm:pt modelId="{5FB08234-52EC-4E88-8A46-30FAB2665CCD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tr-TR" sz="2000" dirty="0" smtClean="0"/>
            <a:t>UYKU SORUNLARI</a:t>
          </a:r>
          <a:endParaRPr lang="tr-TR" sz="2000" dirty="0"/>
        </a:p>
      </dgm:t>
    </dgm:pt>
    <dgm:pt modelId="{7029C42C-6641-4BE1-AF09-4BA63E602279}" type="parTrans" cxnId="{77F07BC0-2A1E-4DAE-8F58-F1F34B1604E4}">
      <dgm:prSet/>
      <dgm:spPr/>
      <dgm:t>
        <a:bodyPr/>
        <a:lstStyle/>
        <a:p>
          <a:endParaRPr lang="tr-TR"/>
        </a:p>
      </dgm:t>
    </dgm:pt>
    <dgm:pt modelId="{0CDEC55C-6788-439B-B0FD-A746F004228A}" type="sibTrans" cxnId="{77F07BC0-2A1E-4DAE-8F58-F1F34B1604E4}">
      <dgm:prSet/>
      <dgm:spPr/>
      <dgm:t>
        <a:bodyPr/>
        <a:lstStyle/>
        <a:p>
          <a:endParaRPr lang="tr-TR"/>
        </a:p>
      </dgm:t>
    </dgm:pt>
    <dgm:pt modelId="{A9918FBD-40E0-4388-BF9C-21B6DD3AEB0D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tr-TR" sz="2000" dirty="0" smtClean="0"/>
            <a:t>OKULA BAĞLILIKTA AZALMA</a:t>
          </a:r>
          <a:endParaRPr lang="tr-TR" sz="2000" dirty="0"/>
        </a:p>
      </dgm:t>
    </dgm:pt>
    <dgm:pt modelId="{14BACEB6-8221-4E95-B52F-2634A91A6CA4}" type="parTrans" cxnId="{8819ACB0-E277-476E-A422-572059E1117D}">
      <dgm:prSet/>
      <dgm:spPr/>
      <dgm:t>
        <a:bodyPr/>
        <a:lstStyle/>
        <a:p>
          <a:endParaRPr lang="tr-TR"/>
        </a:p>
      </dgm:t>
    </dgm:pt>
    <dgm:pt modelId="{51739541-F7BA-4F0D-9E9F-5A2B4B105431}" type="sibTrans" cxnId="{8819ACB0-E277-476E-A422-572059E1117D}">
      <dgm:prSet/>
      <dgm:spPr/>
      <dgm:t>
        <a:bodyPr/>
        <a:lstStyle/>
        <a:p>
          <a:endParaRPr lang="tr-TR"/>
        </a:p>
      </dgm:t>
    </dgm:pt>
    <dgm:pt modelId="{2C0A1169-849D-4060-A999-26CE9CE349E4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tr-TR" sz="2000" dirty="0" smtClean="0"/>
            <a:t>AKADEMİK BAŞARIDA DÜŞÜŞ</a:t>
          </a:r>
          <a:endParaRPr lang="tr-TR" sz="2000" dirty="0"/>
        </a:p>
      </dgm:t>
    </dgm:pt>
    <dgm:pt modelId="{08CCA24D-3EAA-416D-A1E4-34F011C56960}" type="parTrans" cxnId="{9AED216C-4B24-4B04-A6E8-698E1A2A74CB}">
      <dgm:prSet/>
      <dgm:spPr/>
      <dgm:t>
        <a:bodyPr/>
        <a:lstStyle/>
        <a:p>
          <a:endParaRPr lang="tr-TR"/>
        </a:p>
      </dgm:t>
    </dgm:pt>
    <dgm:pt modelId="{9F27D629-3F9F-4ED3-A2BD-3B724F656F2B}" type="sibTrans" cxnId="{9AED216C-4B24-4B04-A6E8-698E1A2A74CB}">
      <dgm:prSet/>
      <dgm:spPr/>
      <dgm:t>
        <a:bodyPr/>
        <a:lstStyle/>
        <a:p>
          <a:endParaRPr lang="tr-TR"/>
        </a:p>
      </dgm:t>
    </dgm:pt>
    <dgm:pt modelId="{C27711E8-8256-4830-ABFD-75C14BAD8CDC}">
      <dgm:prSet phldrT="[Metin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tr-TR" sz="2000" dirty="0" smtClean="0"/>
            <a:t>KENDİNE ZARAR VERME DAVRANIŞI</a:t>
          </a:r>
          <a:endParaRPr lang="tr-TR" sz="2000" dirty="0"/>
        </a:p>
      </dgm:t>
    </dgm:pt>
    <dgm:pt modelId="{DB8B6E85-86EF-45F5-A450-33B0BE59EB3E}" type="parTrans" cxnId="{24A9A805-2E75-4A70-84BB-A7A6D6AA728A}">
      <dgm:prSet/>
      <dgm:spPr/>
      <dgm:t>
        <a:bodyPr/>
        <a:lstStyle/>
        <a:p>
          <a:endParaRPr lang="tr-TR"/>
        </a:p>
      </dgm:t>
    </dgm:pt>
    <dgm:pt modelId="{0FCB44C9-D61F-4F8E-A742-8717BCC9D235}" type="sibTrans" cxnId="{24A9A805-2E75-4A70-84BB-A7A6D6AA728A}">
      <dgm:prSet/>
      <dgm:spPr/>
      <dgm:t>
        <a:bodyPr/>
        <a:lstStyle/>
        <a:p>
          <a:endParaRPr lang="tr-TR"/>
        </a:p>
      </dgm:t>
    </dgm:pt>
    <dgm:pt modelId="{2AA0236F-FD16-4B70-80CF-E70A1E93A6D0}">
      <dgm:prSet custT="1"/>
      <dgm:spPr/>
      <dgm:t>
        <a:bodyPr/>
        <a:lstStyle/>
        <a:p>
          <a:r>
            <a:rPr lang="tr-TR" sz="2000" cap="all" baseline="0" dirty="0" smtClean="0"/>
            <a:t> Düşük özgüven ve benlik saygısı</a:t>
          </a:r>
          <a:endParaRPr lang="tr-TR" sz="2000" cap="all" baseline="0" dirty="0"/>
        </a:p>
      </dgm:t>
    </dgm:pt>
    <dgm:pt modelId="{F36AABEA-EDAA-4875-8908-AF95F2E6FB07}" type="parTrans" cxnId="{D68B048B-6B99-4CBB-934F-CCCFEB7BA8EC}">
      <dgm:prSet/>
      <dgm:spPr/>
      <dgm:t>
        <a:bodyPr/>
        <a:lstStyle/>
        <a:p>
          <a:endParaRPr lang="tr-TR"/>
        </a:p>
      </dgm:t>
    </dgm:pt>
    <dgm:pt modelId="{75CFE4AD-CE6A-49F0-9460-E9DE669EA40D}" type="sibTrans" cxnId="{D68B048B-6B99-4CBB-934F-CCCFEB7BA8EC}">
      <dgm:prSet/>
      <dgm:spPr/>
      <dgm:t>
        <a:bodyPr/>
        <a:lstStyle/>
        <a:p>
          <a:endParaRPr lang="tr-TR"/>
        </a:p>
      </dgm:t>
    </dgm:pt>
    <dgm:pt modelId="{0AF81687-A7E0-4EC8-8BA2-ED24D68CF6B4}">
      <dgm:prSet custT="1"/>
      <dgm:spPr/>
      <dgm:t>
        <a:bodyPr/>
        <a:lstStyle/>
        <a:p>
          <a:r>
            <a:rPr lang="tr-TR" sz="2000" cap="all" baseline="0" dirty="0" smtClean="0"/>
            <a:t> Depresyon ve kaygı bozuklukları </a:t>
          </a:r>
          <a:endParaRPr lang="tr-TR" sz="2000" cap="all" baseline="0" dirty="0"/>
        </a:p>
      </dgm:t>
    </dgm:pt>
    <dgm:pt modelId="{2E0FD191-5CAF-4CF8-8C1C-CBAC32848595}" type="parTrans" cxnId="{8E148170-110C-4531-B25B-B5DFF151F869}">
      <dgm:prSet/>
      <dgm:spPr/>
      <dgm:t>
        <a:bodyPr/>
        <a:lstStyle/>
        <a:p>
          <a:endParaRPr lang="tr-TR"/>
        </a:p>
      </dgm:t>
    </dgm:pt>
    <dgm:pt modelId="{0344099D-B951-4E49-96FD-F03F65367E2B}" type="sibTrans" cxnId="{8E148170-110C-4531-B25B-B5DFF151F869}">
      <dgm:prSet/>
      <dgm:spPr/>
      <dgm:t>
        <a:bodyPr/>
        <a:lstStyle/>
        <a:p>
          <a:endParaRPr lang="tr-TR"/>
        </a:p>
      </dgm:t>
    </dgm:pt>
    <dgm:pt modelId="{927262B0-04A0-4835-ABCB-8BAC4A560F18}">
      <dgm:prSet custT="1"/>
      <dgm:spPr/>
      <dgm:t>
        <a:bodyPr/>
        <a:lstStyle/>
        <a:p>
          <a:r>
            <a:rPr lang="tr-TR" sz="2000" cap="all" baseline="0" dirty="0" smtClean="0"/>
            <a:t> Sosyal ilişkilerde problemler</a:t>
          </a:r>
          <a:endParaRPr lang="tr-TR" sz="2000" cap="all" baseline="0" dirty="0"/>
        </a:p>
      </dgm:t>
    </dgm:pt>
    <dgm:pt modelId="{87B29B5B-5CA8-45DC-977B-973E746746CA}" type="parTrans" cxnId="{BA4B7307-6FC5-4BBF-8915-1BBE5D233539}">
      <dgm:prSet/>
      <dgm:spPr/>
      <dgm:t>
        <a:bodyPr/>
        <a:lstStyle/>
        <a:p>
          <a:endParaRPr lang="tr-TR"/>
        </a:p>
      </dgm:t>
    </dgm:pt>
    <dgm:pt modelId="{D0784B9C-F488-40FB-BE6B-A5EA9DD23DE9}" type="sibTrans" cxnId="{BA4B7307-6FC5-4BBF-8915-1BBE5D233539}">
      <dgm:prSet/>
      <dgm:spPr/>
      <dgm:t>
        <a:bodyPr/>
        <a:lstStyle/>
        <a:p>
          <a:endParaRPr lang="tr-TR"/>
        </a:p>
      </dgm:t>
    </dgm:pt>
    <dgm:pt modelId="{ADAD7F44-B3CD-4AAD-87D4-51DBE329A05C}">
      <dgm:prSet phldrT="[Metin]" custT="1"/>
      <dgm:spPr>
        <a:solidFill>
          <a:srgbClr val="FF9900"/>
        </a:solidFill>
      </dgm:spPr>
      <dgm:t>
        <a:bodyPr/>
        <a:lstStyle/>
        <a:p>
          <a:endParaRPr lang="tr-TR" sz="2000" cap="all" baseline="0" dirty="0"/>
        </a:p>
      </dgm:t>
    </dgm:pt>
    <dgm:pt modelId="{63E515D6-9263-41BD-B017-937147B3C773}" type="parTrans" cxnId="{2843C13A-812B-4DCE-8852-F98DA6F37F56}">
      <dgm:prSet/>
      <dgm:spPr/>
      <dgm:t>
        <a:bodyPr/>
        <a:lstStyle/>
        <a:p>
          <a:endParaRPr lang="tr-TR"/>
        </a:p>
      </dgm:t>
    </dgm:pt>
    <dgm:pt modelId="{CFE1D781-7F8F-4BE1-A38A-A210DFC41CC5}" type="sibTrans" cxnId="{2843C13A-812B-4DCE-8852-F98DA6F37F56}">
      <dgm:prSet/>
      <dgm:spPr/>
      <dgm:t>
        <a:bodyPr/>
        <a:lstStyle/>
        <a:p>
          <a:endParaRPr lang="tr-TR"/>
        </a:p>
      </dgm:t>
    </dgm:pt>
    <dgm:pt modelId="{DFF3C589-4189-4F7C-893B-580E4E42D030}" type="pres">
      <dgm:prSet presAssocID="{41A7245E-CB83-43F2-8E40-9E76A0422B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BECD0B5-40F3-495D-9D53-D90294D73605}" type="pres">
      <dgm:prSet presAssocID="{E53472A1-E815-454B-9BDF-DC94A617BA6F}" presName="linNode" presStyleCnt="0"/>
      <dgm:spPr/>
    </dgm:pt>
    <dgm:pt modelId="{6BFFBF51-C0F0-430B-A8F5-744B31E6427E}" type="pres">
      <dgm:prSet presAssocID="{E53472A1-E815-454B-9BDF-DC94A617BA6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4F8B5-5330-48EC-BF14-62F3CEE47B24}" type="pres">
      <dgm:prSet presAssocID="{E53472A1-E815-454B-9BDF-DC94A617BA6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42753B-9437-48D6-B04B-896CC9FCA2A0}" type="pres">
      <dgm:prSet presAssocID="{3DECF0E9-534D-472D-B94B-2B782F75A288}" presName="spacing" presStyleCnt="0"/>
      <dgm:spPr/>
    </dgm:pt>
    <dgm:pt modelId="{D05F02C5-6A4A-47BF-9A9B-04A06BF0A989}" type="pres">
      <dgm:prSet presAssocID="{BEF8BA9D-19C2-473A-BCBB-5CA8901CF27D}" presName="linNode" presStyleCnt="0"/>
      <dgm:spPr/>
    </dgm:pt>
    <dgm:pt modelId="{1428378D-8C8D-4261-A759-3A07884A7313}" type="pres">
      <dgm:prSet presAssocID="{BEF8BA9D-19C2-473A-BCBB-5CA8901CF27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91F8CB-1F05-4729-B26A-CF830D2F980C}" type="pres">
      <dgm:prSet presAssocID="{BEF8BA9D-19C2-473A-BCBB-5CA8901CF27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1E7C8C-1B44-48E4-BDAE-B7B7B2D92C2E}" type="presOf" srcId="{2AA0236F-FD16-4B70-80CF-E70A1E93A6D0}" destId="{F791F8CB-1F05-4729-B26A-CF830D2F980C}" srcOrd="0" destOrd="2" presId="urn:microsoft.com/office/officeart/2005/8/layout/vList6"/>
    <dgm:cxn modelId="{904AF9C2-B415-4BD3-BE0E-D39B6A3C7929}" type="presOf" srcId="{C27711E8-8256-4830-ABFD-75C14BAD8CDC}" destId="{F484F8B5-5330-48EC-BF14-62F3CEE47B24}" srcOrd="0" destOrd="5" presId="urn:microsoft.com/office/officeart/2005/8/layout/vList6"/>
    <dgm:cxn modelId="{74A5912C-07B2-428E-980C-5E74DA39E731}" type="presOf" srcId="{41A7245E-CB83-43F2-8E40-9E76A0422B49}" destId="{DFF3C589-4189-4F7C-893B-580E4E42D030}" srcOrd="0" destOrd="0" presId="urn:microsoft.com/office/officeart/2005/8/layout/vList6"/>
    <dgm:cxn modelId="{8E148170-110C-4531-B25B-B5DFF151F869}" srcId="{BEF8BA9D-19C2-473A-BCBB-5CA8901CF27D}" destId="{0AF81687-A7E0-4EC8-8BA2-ED24D68CF6B4}" srcOrd="3" destOrd="0" parTransId="{2E0FD191-5CAF-4CF8-8C1C-CBAC32848595}" sibTransId="{0344099D-B951-4E49-96FD-F03F65367E2B}"/>
    <dgm:cxn modelId="{8819ACB0-E277-476E-A422-572059E1117D}" srcId="{E53472A1-E815-454B-9BDF-DC94A617BA6F}" destId="{A9918FBD-40E0-4388-BF9C-21B6DD3AEB0D}" srcOrd="3" destOrd="0" parTransId="{14BACEB6-8221-4E95-B52F-2634A91A6CA4}" sibTransId="{51739541-F7BA-4F0D-9E9F-5A2B4B105431}"/>
    <dgm:cxn modelId="{FBC9A727-B5DD-4AA5-936C-5B55A97AE231}" type="presOf" srcId="{21FE1DEF-61BB-4A89-83E9-EE099B39FDA1}" destId="{F791F8CB-1F05-4729-B26A-CF830D2F980C}" srcOrd="0" destOrd="1" presId="urn:microsoft.com/office/officeart/2005/8/layout/vList6"/>
    <dgm:cxn modelId="{2843C13A-812B-4DCE-8852-F98DA6F37F56}" srcId="{BEF8BA9D-19C2-473A-BCBB-5CA8901CF27D}" destId="{ADAD7F44-B3CD-4AAD-87D4-51DBE329A05C}" srcOrd="0" destOrd="0" parTransId="{63E515D6-9263-41BD-B017-937147B3C773}" sibTransId="{CFE1D781-7F8F-4BE1-A38A-A210DFC41CC5}"/>
    <dgm:cxn modelId="{D68B048B-6B99-4CBB-934F-CCCFEB7BA8EC}" srcId="{BEF8BA9D-19C2-473A-BCBB-5CA8901CF27D}" destId="{2AA0236F-FD16-4B70-80CF-E70A1E93A6D0}" srcOrd="2" destOrd="0" parTransId="{F36AABEA-EDAA-4875-8908-AF95F2E6FB07}" sibTransId="{75CFE4AD-CE6A-49F0-9460-E9DE669EA40D}"/>
    <dgm:cxn modelId="{BA4B7307-6FC5-4BBF-8915-1BBE5D233539}" srcId="{BEF8BA9D-19C2-473A-BCBB-5CA8901CF27D}" destId="{927262B0-04A0-4835-ABCB-8BAC4A560F18}" srcOrd="4" destOrd="0" parTransId="{87B29B5B-5CA8-45DC-977B-973E746746CA}" sibTransId="{D0784B9C-F488-40FB-BE6B-A5EA9DD23DE9}"/>
    <dgm:cxn modelId="{DB854273-288B-4FBC-A696-B69A88EFEECE}" type="presOf" srcId="{A9918FBD-40E0-4388-BF9C-21B6DD3AEB0D}" destId="{F484F8B5-5330-48EC-BF14-62F3CEE47B24}" srcOrd="0" destOrd="3" presId="urn:microsoft.com/office/officeart/2005/8/layout/vList6"/>
    <dgm:cxn modelId="{1FCE417E-B3CE-4E33-9423-5EED008BAF26}" srcId="{BEF8BA9D-19C2-473A-BCBB-5CA8901CF27D}" destId="{21FE1DEF-61BB-4A89-83E9-EE099B39FDA1}" srcOrd="1" destOrd="0" parTransId="{0F17477A-DCEE-49A5-B0B6-FEA9A54485E5}" sibTransId="{6D0308A0-8187-478D-8095-EA8393F1BF27}"/>
    <dgm:cxn modelId="{84A6EFC4-32BB-4808-85C6-DCE9D4C4017D}" type="presOf" srcId="{ADAD7F44-B3CD-4AAD-87D4-51DBE329A05C}" destId="{F791F8CB-1F05-4729-B26A-CF830D2F980C}" srcOrd="0" destOrd="0" presId="urn:microsoft.com/office/officeart/2005/8/layout/vList6"/>
    <dgm:cxn modelId="{24A9A805-2E75-4A70-84BB-A7A6D6AA728A}" srcId="{E53472A1-E815-454B-9BDF-DC94A617BA6F}" destId="{C27711E8-8256-4830-ABFD-75C14BAD8CDC}" srcOrd="5" destOrd="0" parTransId="{DB8B6E85-86EF-45F5-A450-33B0BE59EB3E}" sibTransId="{0FCB44C9-D61F-4F8E-A742-8717BCC9D235}"/>
    <dgm:cxn modelId="{9AED216C-4B24-4B04-A6E8-698E1A2A74CB}" srcId="{E53472A1-E815-454B-9BDF-DC94A617BA6F}" destId="{2C0A1169-849D-4060-A999-26CE9CE349E4}" srcOrd="4" destOrd="0" parTransId="{08CCA24D-3EAA-416D-A1E4-34F011C56960}" sibTransId="{9F27D629-3F9F-4ED3-A2BD-3B724F656F2B}"/>
    <dgm:cxn modelId="{19E04B7C-7619-4C32-9009-B36C1BE95FDE}" srcId="{41A7245E-CB83-43F2-8E40-9E76A0422B49}" destId="{BEF8BA9D-19C2-473A-BCBB-5CA8901CF27D}" srcOrd="1" destOrd="0" parTransId="{2A898A4C-2435-49A5-B2D6-987898931F47}" sibTransId="{745990A8-86FD-45A6-A8F6-AF59C1410174}"/>
    <dgm:cxn modelId="{D08A1C20-CEB7-4540-89D2-F71664AD75AD}" type="presOf" srcId="{BEF8BA9D-19C2-473A-BCBB-5CA8901CF27D}" destId="{1428378D-8C8D-4261-A759-3A07884A7313}" srcOrd="0" destOrd="0" presId="urn:microsoft.com/office/officeart/2005/8/layout/vList6"/>
    <dgm:cxn modelId="{2A3F6F4A-026E-4000-9796-580021B51413}" type="presOf" srcId="{5FB08234-52EC-4E88-8A46-30FAB2665CCD}" destId="{F484F8B5-5330-48EC-BF14-62F3CEE47B24}" srcOrd="0" destOrd="2" presId="urn:microsoft.com/office/officeart/2005/8/layout/vList6"/>
    <dgm:cxn modelId="{D20EA6B1-9961-4F2F-A0B7-BE55A2F5EF3A}" type="presOf" srcId="{2C0A1169-849D-4060-A999-26CE9CE349E4}" destId="{F484F8B5-5330-48EC-BF14-62F3CEE47B24}" srcOrd="0" destOrd="4" presId="urn:microsoft.com/office/officeart/2005/8/layout/vList6"/>
    <dgm:cxn modelId="{09B104AE-DFFD-42BE-B4BE-0224D0A0ED97}" srcId="{41A7245E-CB83-43F2-8E40-9E76A0422B49}" destId="{E53472A1-E815-454B-9BDF-DC94A617BA6F}" srcOrd="0" destOrd="0" parTransId="{28D250D8-53A4-477D-9B89-FBEC1B81D320}" sibTransId="{3DECF0E9-534D-472D-B94B-2B782F75A288}"/>
    <dgm:cxn modelId="{5F5C7204-704C-45C2-82A4-ADE768607DE1}" type="presOf" srcId="{E3151589-BBAD-4D9C-B484-5BEEB505D243}" destId="{F484F8B5-5330-48EC-BF14-62F3CEE47B24}" srcOrd="0" destOrd="0" presId="urn:microsoft.com/office/officeart/2005/8/layout/vList6"/>
    <dgm:cxn modelId="{EE2D5AD5-8AD0-45D9-AA96-9D866FC26703}" srcId="{E53472A1-E815-454B-9BDF-DC94A617BA6F}" destId="{E3151589-BBAD-4D9C-B484-5BEEB505D243}" srcOrd="0" destOrd="0" parTransId="{5181DE6A-0CA8-49F3-AA9F-0D51C6D06A6D}" sibTransId="{BDA2DC7E-2A53-4371-A8E4-CCEDC25ADF44}"/>
    <dgm:cxn modelId="{D90DCAE2-0F3E-445C-9951-671B1550314E}" type="presOf" srcId="{E53472A1-E815-454B-9BDF-DC94A617BA6F}" destId="{6BFFBF51-C0F0-430B-A8F5-744B31E6427E}" srcOrd="0" destOrd="0" presId="urn:microsoft.com/office/officeart/2005/8/layout/vList6"/>
    <dgm:cxn modelId="{44E74A65-ECF4-474B-B870-422EF45752CD}" srcId="{E53472A1-E815-454B-9BDF-DC94A617BA6F}" destId="{C5665184-C7EF-4B1F-9857-248845D96AC7}" srcOrd="1" destOrd="0" parTransId="{D2EBF1CB-76CE-4EF3-BBBD-68D45E7F509D}" sibTransId="{21DC806D-230B-45D8-BFCD-EA2411153C5A}"/>
    <dgm:cxn modelId="{0326A2E4-04D6-4E18-B8AF-86E0D7AD60C3}" type="presOf" srcId="{0AF81687-A7E0-4EC8-8BA2-ED24D68CF6B4}" destId="{F791F8CB-1F05-4729-B26A-CF830D2F980C}" srcOrd="0" destOrd="3" presId="urn:microsoft.com/office/officeart/2005/8/layout/vList6"/>
    <dgm:cxn modelId="{35E84BC5-23CB-4626-9042-E097C3279844}" type="presOf" srcId="{927262B0-04A0-4835-ABCB-8BAC4A560F18}" destId="{F791F8CB-1F05-4729-B26A-CF830D2F980C}" srcOrd="0" destOrd="4" presId="urn:microsoft.com/office/officeart/2005/8/layout/vList6"/>
    <dgm:cxn modelId="{073CE60C-B8ED-45BC-8EFA-187820AE67B3}" type="presOf" srcId="{C5665184-C7EF-4B1F-9857-248845D96AC7}" destId="{F484F8B5-5330-48EC-BF14-62F3CEE47B24}" srcOrd="0" destOrd="1" presId="urn:microsoft.com/office/officeart/2005/8/layout/vList6"/>
    <dgm:cxn modelId="{77F07BC0-2A1E-4DAE-8F58-F1F34B1604E4}" srcId="{E53472A1-E815-454B-9BDF-DC94A617BA6F}" destId="{5FB08234-52EC-4E88-8A46-30FAB2665CCD}" srcOrd="2" destOrd="0" parTransId="{7029C42C-6641-4BE1-AF09-4BA63E602279}" sibTransId="{0CDEC55C-6788-439B-B0FD-A746F004228A}"/>
    <dgm:cxn modelId="{990B3004-A0DD-455B-A207-12B60A332CDC}" type="presParOf" srcId="{DFF3C589-4189-4F7C-893B-580E4E42D030}" destId="{7BECD0B5-40F3-495D-9D53-D90294D73605}" srcOrd="0" destOrd="0" presId="urn:microsoft.com/office/officeart/2005/8/layout/vList6"/>
    <dgm:cxn modelId="{BEFBFE67-C1AB-424C-88B6-C7866B11DE87}" type="presParOf" srcId="{7BECD0B5-40F3-495D-9D53-D90294D73605}" destId="{6BFFBF51-C0F0-430B-A8F5-744B31E6427E}" srcOrd="0" destOrd="0" presId="urn:microsoft.com/office/officeart/2005/8/layout/vList6"/>
    <dgm:cxn modelId="{96F271A5-A235-4F1B-A1EC-1A6304379D65}" type="presParOf" srcId="{7BECD0B5-40F3-495D-9D53-D90294D73605}" destId="{F484F8B5-5330-48EC-BF14-62F3CEE47B24}" srcOrd="1" destOrd="0" presId="urn:microsoft.com/office/officeart/2005/8/layout/vList6"/>
    <dgm:cxn modelId="{B00036DC-A65E-47DD-943C-8DA7EC75500D}" type="presParOf" srcId="{DFF3C589-4189-4F7C-893B-580E4E42D030}" destId="{1D42753B-9437-48D6-B04B-896CC9FCA2A0}" srcOrd="1" destOrd="0" presId="urn:microsoft.com/office/officeart/2005/8/layout/vList6"/>
    <dgm:cxn modelId="{687AAE71-49AA-4745-94C3-D09E019F3C73}" type="presParOf" srcId="{DFF3C589-4189-4F7C-893B-580E4E42D030}" destId="{D05F02C5-6A4A-47BF-9A9B-04A06BF0A989}" srcOrd="2" destOrd="0" presId="urn:microsoft.com/office/officeart/2005/8/layout/vList6"/>
    <dgm:cxn modelId="{2756188F-81AB-438C-A77A-5FAA216CC609}" type="presParOf" srcId="{D05F02C5-6A4A-47BF-9A9B-04A06BF0A989}" destId="{1428378D-8C8D-4261-A759-3A07884A7313}" srcOrd="0" destOrd="0" presId="urn:microsoft.com/office/officeart/2005/8/layout/vList6"/>
    <dgm:cxn modelId="{C3C8EC2F-3024-4B2C-BA29-55A1ED628884}" type="presParOf" srcId="{D05F02C5-6A4A-47BF-9A9B-04A06BF0A989}" destId="{F791F8CB-1F05-4729-B26A-CF830D2F98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A7245E-CB83-43F2-8E40-9E76A0422B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53472A1-E815-454B-9BDF-DC94A617BA6F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4000" dirty="0" smtClean="0">
              <a:solidFill>
                <a:schemeClr val="bg1"/>
              </a:solidFill>
            </a:rPr>
            <a:t>KISA VE UZUN SÜRELİ SONUÇLAR</a:t>
          </a:r>
          <a:endParaRPr lang="tr-TR" sz="4000" dirty="0">
            <a:solidFill>
              <a:schemeClr val="bg1"/>
            </a:solidFill>
          </a:endParaRPr>
        </a:p>
      </dgm:t>
    </dgm:pt>
    <dgm:pt modelId="{28D250D8-53A4-477D-9B89-FBEC1B81D320}" type="parTrans" cxnId="{09B104AE-DFFD-42BE-B4BE-0224D0A0ED97}">
      <dgm:prSet/>
      <dgm:spPr/>
      <dgm:t>
        <a:bodyPr/>
        <a:lstStyle/>
        <a:p>
          <a:endParaRPr lang="tr-TR"/>
        </a:p>
      </dgm:t>
    </dgm:pt>
    <dgm:pt modelId="{3DECF0E9-534D-472D-B94B-2B782F75A288}" type="sibTrans" cxnId="{09B104AE-DFFD-42BE-B4BE-0224D0A0ED97}">
      <dgm:prSet/>
      <dgm:spPr/>
      <dgm:t>
        <a:bodyPr/>
        <a:lstStyle/>
        <a:p>
          <a:endParaRPr lang="tr-TR"/>
        </a:p>
      </dgm:t>
    </dgm:pt>
    <dgm:pt modelId="{E3151589-BBAD-4D9C-B484-5BEEB505D243}">
      <dgm:prSet phldrT="[Metin]"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cap="all" baseline="0" dirty="0" smtClean="0"/>
            <a:t>Yardım edemediği için suçluluk duyma</a:t>
          </a:r>
          <a:endParaRPr lang="tr-TR" sz="2000" cap="all" baseline="0" dirty="0"/>
        </a:p>
      </dgm:t>
    </dgm:pt>
    <dgm:pt modelId="{5181DE6A-0CA8-49F3-AA9F-0D51C6D06A6D}" type="parTrans" cxnId="{EE2D5AD5-8AD0-45D9-AA96-9D866FC26703}">
      <dgm:prSet/>
      <dgm:spPr/>
      <dgm:t>
        <a:bodyPr/>
        <a:lstStyle/>
        <a:p>
          <a:endParaRPr lang="tr-TR"/>
        </a:p>
      </dgm:t>
    </dgm:pt>
    <dgm:pt modelId="{BDA2DC7E-2A53-4371-A8E4-CCEDC25ADF44}" type="sibTrans" cxnId="{EE2D5AD5-8AD0-45D9-AA96-9D866FC26703}">
      <dgm:prSet/>
      <dgm:spPr/>
      <dgm:t>
        <a:bodyPr/>
        <a:lstStyle/>
        <a:p>
          <a:endParaRPr lang="tr-TR"/>
        </a:p>
      </dgm:t>
    </dgm:pt>
    <dgm:pt modelId="{F6645059-6E6F-4D9D-95BC-D029D414AE98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cap="all" baseline="0" dirty="0" smtClean="0"/>
            <a:t> İspiyoncu olarak damgalanmaya karşı endişe duyma</a:t>
          </a:r>
          <a:endParaRPr lang="tr-TR" sz="2000" cap="all" baseline="0" dirty="0"/>
        </a:p>
      </dgm:t>
    </dgm:pt>
    <dgm:pt modelId="{AA360F29-4990-4F54-9F99-2F625622D72D}" type="parTrans" cxnId="{3FF271EC-53C3-49D4-AD97-16A09572E6E5}">
      <dgm:prSet/>
      <dgm:spPr/>
      <dgm:t>
        <a:bodyPr/>
        <a:lstStyle/>
        <a:p>
          <a:endParaRPr lang="tr-TR"/>
        </a:p>
      </dgm:t>
    </dgm:pt>
    <dgm:pt modelId="{50FF5189-83A2-4F36-9E0D-C2BF207E230A}" type="sibTrans" cxnId="{3FF271EC-53C3-49D4-AD97-16A09572E6E5}">
      <dgm:prSet/>
      <dgm:spPr/>
      <dgm:t>
        <a:bodyPr/>
        <a:lstStyle/>
        <a:p>
          <a:endParaRPr lang="tr-TR"/>
        </a:p>
      </dgm:t>
    </dgm:pt>
    <dgm:pt modelId="{9BCCE1EA-755F-4EBF-AE22-BE1027D7EBCB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cap="all" baseline="0" dirty="0" smtClean="0"/>
            <a:t> Bir taraf tutma konusunda kendisini baskı altında hissetme </a:t>
          </a:r>
          <a:endParaRPr lang="tr-TR" sz="2000" cap="all" baseline="0" dirty="0"/>
        </a:p>
      </dgm:t>
    </dgm:pt>
    <dgm:pt modelId="{A5C75A14-CA03-41AF-91D2-E3B7A0CA4C21}" type="parTrans" cxnId="{5C1DC25B-820A-498B-A9B2-F684C02DE9AA}">
      <dgm:prSet/>
      <dgm:spPr/>
      <dgm:t>
        <a:bodyPr/>
        <a:lstStyle/>
        <a:p>
          <a:endParaRPr lang="tr-TR"/>
        </a:p>
      </dgm:t>
    </dgm:pt>
    <dgm:pt modelId="{61F46202-9EE2-4E62-B512-B84314ED5769}" type="sibTrans" cxnId="{5C1DC25B-820A-498B-A9B2-F684C02DE9AA}">
      <dgm:prSet/>
      <dgm:spPr/>
      <dgm:t>
        <a:bodyPr/>
        <a:lstStyle/>
        <a:p>
          <a:endParaRPr lang="tr-TR"/>
        </a:p>
      </dgm:t>
    </dgm:pt>
    <dgm:pt modelId="{20A8EF0A-DF34-4E20-89B6-2CBFD45A762D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cap="all" baseline="0" dirty="0" smtClean="0"/>
            <a:t>Okulda güvende hissetmeme, okula gitmek istememe</a:t>
          </a:r>
          <a:endParaRPr lang="tr-TR" sz="2000" cap="all" baseline="0" dirty="0"/>
        </a:p>
      </dgm:t>
    </dgm:pt>
    <dgm:pt modelId="{B48A5DC9-B553-495A-B21D-4B047E6FF94B}" type="parTrans" cxnId="{7A49AEB6-7ED7-4D9C-8638-D2DCC253F1AB}">
      <dgm:prSet/>
      <dgm:spPr/>
      <dgm:t>
        <a:bodyPr/>
        <a:lstStyle/>
        <a:p>
          <a:endParaRPr lang="tr-TR"/>
        </a:p>
      </dgm:t>
    </dgm:pt>
    <dgm:pt modelId="{B00BF63E-A105-4246-A86A-5BE0D05A22C6}" type="sibTrans" cxnId="{7A49AEB6-7ED7-4D9C-8638-D2DCC253F1AB}">
      <dgm:prSet/>
      <dgm:spPr/>
      <dgm:t>
        <a:bodyPr/>
        <a:lstStyle/>
        <a:p>
          <a:endParaRPr lang="tr-TR"/>
        </a:p>
      </dgm:t>
    </dgm:pt>
    <dgm:pt modelId="{2A9C52FD-0942-438B-812B-36713CA033C1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cap="all" baseline="0" dirty="0" smtClean="0"/>
            <a:t>Kendisini savunmak için sürekli tetikte hissetme</a:t>
          </a:r>
          <a:endParaRPr lang="tr-TR" sz="2000" cap="all" baseline="0" dirty="0"/>
        </a:p>
      </dgm:t>
    </dgm:pt>
    <dgm:pt modelId="{D70D39F4-6A7E-4499-9EDA-8E9CDB45F462}" type="parTrans" cxnId="{B2FC8686-6E20-4671-B5C5-C308216DFB10}">
      <dgm:prSet/>
      <dgm:spPr/>
      <dgm:t>
        <a:bodyPr/>
        <a:lstStyle/>
        <a:p>
          <a:endParaRPr lang="tr-TR"/>
        </a:p>
      </dgm:t>
    </dgm:pt>
    <dgm:pt modelId="{0964D1C8-DF53-4E91-B92D-8D56183C5F4B}" type="sibTrans" cxnId="{B2FC8686-6E20-4671-B5C5-C308216DFB10}">
      <dgm:prSet/>
      <dgm:spPr/>
      <dgm:t>
        <a:bodyPr/>
        <a:lstStyle/>
        <a:p>
          <a:endParaRPr lang="tr-TR"/>
        </a:p>
      </dgm:t>
    </dgm:pt>
    <dgm:pt modelId="{3E6CA2D0-AFFB-4280-B9C8-849CB1AC9323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cap="all" baseline="0" dirty="0" smtClean="0"/>
            <a:t> Zorbalığa maruz kalan arkadaşı için üzülme</a:t>
          </a:r>
          <a:endParaRPr lang="tr-TR" sz="2000" cap="all" baseline="0" dirty="0"/>
        </a:p>
      </dgm:t>
    </dgm:pt>
    <dgm:pt modelId="{D354A9D1-FB6B-4A14-963E-DCD941615E09}" type="parTrans" cxnId="{20EC1299-EE29-4636-999D-45BF79887F66}">
      <dgm:prSet/>
      <dgm:spPr/>
      <dgm:t>
        <a:bodyPr/>
        <a:lstStyle/>
        <a:p>
          <a:endParaRPr lang="tr-TR"/>
        </a:p>
      </dgm:t>
    </dgm:pt>
    <dgm:pt modelId="{B5019E54-650A-45A0-948A-8B0CF9AF6C22}" type="sibTrans" cxnId="{20EC1299-EE29-4636-999D-45BF79887F66}">
      <dgm:prSet/>
      <dgm:spPr/>
      <dgm:t>
        <a:bodyPr/>
        <a:lstStyle/>
        <a:p>
          <a:endParaRPr lang="tr-TR"/>
        </a:p>
      </dgm:t>
    </dgm:pt>
    <dgm:pt modelId="{B2F35B1E-D2BC-491D-9F3A-CE81CDE884F5}">
      <dgm:prSet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tr-TR" sz="2000" cap="all" baseline="0" dirty="0" smtClean="0"/>
            <a:t>Kendisinin de aynı şeyleri yaşayacağına dair korku ve endişe</a:t>
          </a:r>
          <a:endParaRPr lang="tr-TR" sz="2000" cap="all" baseline="0" dirty="0"/>
        </a:p>
      </dgm:t>
    </dgm:pt>
    <dgm:pt modelId="{0591895B-5695-4300-B146-00127E42AD06}" type="parTrans" cxnId="{49F77492-6486-4FEA-877A-11116F5C4C04}">
      <dgm:prSet/>
      <dgm:spPr/>
      <dgm:t>
        <a:bodyPr/>
        <a:lstStyle/>
        <a:p>
          <a:endParaRPr lang="tr-TR"/>
        </a:p>
      </dgm:t>
    </dgm:pt>
    <dgm:pt modelId="{04AB1DF7-541B-4C08-9715-E41619CE0BEB}" type="sibTrans" cxnId="{49F77492-6486-4FEA-877A-11116F5C4C04}">
      <dgm:prSet/>
      <dgm:spPr/>
      <dgm:t>
        <a:bodyPr/>
        <a:lstStyle/>
        <a:p>
          <a:endParaRPr lang="tr-TR"/>
        </a:p>
      </dgm:t>
    </dgm:pt>
    <dgm:pt modelId="{FFC2FCE1-BE21-44F3-AFC7-3C6812785496}">
      <dgm:prSet phldrT="[Metin]" custT="1"/>
      <dgm:spPr>
        <a:solidFill>
          <a:srgbClr val="FF9900">
            <a:alpha val="90000"/>
          </a:srgbClr>
        </a:solidFill>
      </dgm:spPr>
      <dgm:t>
        <a:bodyPr/>
        <a:lstStyle/>
        <a:p>
          <a:endParaRPr lang="tr-TR" sz="2000" cap="all" baseline="0" dirty="0"/>
        </a:p>
      </dgm:t>
    </dgm:pt>
    <dgm:pt modelId="{C22BDC78-CE62-4A32-A240-A7624E794C85}" type="parTrans" cxnId="{24AC6EFF-EE5B-42D8-987E-287F236D0CD8}">
      <dgm:prSet/>
      <dgm:spPr/>
    </dgm:pt>
    <dgm:pt modelId="{6C0768AB-BFE7-4A6D-A7C8-1B0DD17F0092}" type="sibTrans" cxnId="{24AC6EFF-EE5B-42D8-987E-287F236D0CD8}">
      <dgm:prSet/>
      <dgm:spPr/>
    </dgm:pt>
    <dgm:pt modelId="{DFF3C589-4189-4F7C-893B-580E4E42D030}" type="pres">
      <dgm:prSet presAssocID="{41A7245E-CB83-43F2-8E40-9E76A0422B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BECD0B5-40F3-495D-9D53-D90294D73605}" type="pres">
      <dgm:prSet presAssocID="{E53472A1-E815-454B-9BDF-DC94A617BA6F}" presName="linNode" presStyleCnt="0"/>
      <dgm:spPr/>
    </dgm:pt>
    <dgm:pt modelId="{6BFFBF51-C0F0-430B-A8F5-744B31E6427E}" type="pres">
      <dgm:prSet presAssocID="{E53472A1-E815-454B-9BDF-DC94A617BA6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4F8B5-5330-48EC-BF14-62F3CEE47B24}" type="pres">
      <dgm:prSet presAssocID="{E53472A1-E815-454B-9BDF-DC94A617BA6F}" presName="childShp" presStyleLbl="bgAccFollowNode1" presStyleIdx="0" presStyleCnt="1" custScaleX="1151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3E6C53-19C2-4482-8B11-CE3036B26DC3}" type="presOf" srcId="{F6645059-6E6F-4D9D-95BC-D029D414AE98}" destId="{F484F8B5-5330-48EC-BF14-62F3CEE47B24}" srcOrd="0" destOrd="2" presId="urn:microsoft.com/office/officeart/2005/8/layout/vList6"/>
    <dgm:cxn modelId="{3FF271EC-53C3-49D4-AD97-16A09572E6E5}" srcId="{E53472A1-E815-454B-9BDF-DC94A617BA6F}" destId="{F6645059-6E6F-4D9D-95BC-D029D414AE98}" srcOrd="2" destOrd="0" parTransId="{AA360F29-4990-4F54-9F99-2F625622D72D}" sibTransId="{50FF5189-83A2-4F36-9E0D-C2BF207E230A}"/>
    <dgm:cxn modelId="{74A5912C-07B2-428E-980C-5E74DA39E731}" type="presOf" srcId="{41A7245E-CB83-43F2-8E40-9E76A0422B49}" destId="{DFF3C589-4189-4F7C-893B-580E4E42D030}" srcOrd="0" destOrd="0" presId="urn:microsoft.com/office/officeart/2005/8/layout/vList6"/>
    <dgm:cxn modelId="{24AC6EFF-EE5B-42D8-987E-287F236D0CD8}" srcId="{E53472A1-E815-454B-9BDF-DC94A617BA6F}" destId="{FFC2FCE1-BE21-44F3-AFC7-3C6812785496}" srcOrd="0" destOrd="0" parTransId="{C22BDC78-CE62-4A32-A240-A7624E794C85}" sibTransId="{6C0768AB-BFE7-4A6D-A7C8-1B0DD17F0092}"/>
    <dgm:cxn modelId="{B2FC8686-6E20-4671-B5C5-C308216DFB10}" srcId="{E53472A1-E815-454B-9BDF-DC94A617BA6F}" destId="{2A9C52FD-0942-438B-812B-36713CA033C1}" srcOrd="5" destOrd="0" parTransId="{D70D39F4-6A7E-4499-9EDA-8E9CDB45F462}" sibTransId="{0964D1C8-DF53-4E91-B92D-8D56183C5F4B}"/>
    <dgm:cxn modelId="{7A49AEB6-7ED7-4D9C-8638-D2DCC253F1AB}" srcId="{E53472A1-E815-454B-9BDF-DC94A617BA6F}" destId="{20A8EF0A-DF34-4E20-89B6-2CBFD45A762D}" srcOrd="4" destOrd="0" parTransId="{B48A5DC9-B553-495A-B21D-4B047E6FF94B}" sibTransId="{B00BF63E-A105-4246-A86A-5BE0D05A22C6}"/>
    <dgm:cxn modelId="{49F77492-6486-4FEA-877A-11116F5C4C04}" srcId="{E53472A1-E815-454B-9BDF-DC94A617BA6F}" destId="{B2F35B1E-D2BC-491D-9F3A-CE81CDE884F5}" srcOrd="7" destOrd="0" parTransId="{0591895B-5695-4300-B146-00127E42AD06}" sibTransId="{04AB1DF7-541B-4C08-9715-E41619CE0BEB}"/>
    <dgm:cxn modelId="{89E72C6A-2AEA-4B8B-803A-3E5899CE5F1D}" type="presOf" srcId="{2A9C52FD-0942-438B-812B-36713CA033C1}" destId="{F484F8B5-5330-48EC-BF14-62F3CEE47B24}" srcOrd="0" destOrd="5" presId="urn:microsoft.com/office/officeart/2005/8/layout/vList6"/>
    <dgm:cxn modelId="{4291BC59-2B5B-4B83-94CB-27FFA36972AD}" type="presOf" srcId="{9BCCE1EA-755F-4EBF-AE22-BE1027D7EBCB}" destId="{F484F8B5-5330-48EC-BF14-62F3CEE47B24}" srcOrd="0" destOrd="3" presId="urn:microsoft.com/office/officeart/2005/8/layout/vList6"/>
    <dgm:cxn modelId="{780DA6BC-7494-470A-A0C8-11B30760861F}" type="presOf" srcId="{B2F35B1E-D2BC-491D-9F3A-CE81CDE884F5}" destId="{F484F8B5-5330-48EC-BF14-62F3CEE47B24}" srcOrd="0" destOrd="7" presId="urn:microsoft.com/office/officeart/2005/8/layout/vList6"/>
    <dgm:cxn modelId="{09B104AE-DFFD-42BE-B4BE-0224D0A0ED97}" srcId="{41A7245E-CB83-43F2-8E40-9E76A0422B49}" destId="{E53472A1-E815-454B-9BDF-DC94A617BA6F}" srcOrd="0" destOrd="0" parTransId="{28D250D8-53A4-477D-9B89-FBEC1B81D320}" sibTransId="{3DECF0E9-534D-472D-B94B-2B782F75A288}"/>
    <dgm:cxn modelId="{5C1DC25B-820A-498B-A9B2-F684C02DE9AA}" srcId="{E53472A1-E815-454B-9BDF-DC94A617BA6F}" destId="{9BCCE1EA-755F-4EBF-AE22-BE1027D7EBCB}" srcOrd="3" destOrd="0" parTransId="{A5C75A14-CA03-41AF-91D2-E3B7A0CA4C21}" sibTransId="{61F46202-9EE2-4E62-B512-B84314ED5769}"/>
    <dgm:cxn modelId="{EE2D5AD5-8AD0-45D9-AA96-9D866FC26703}" srcId="{E53472A1-E815-454B-9BDF-DC94A617BA6F}" destId="{E3151589-BBAD-4D9C-B484-5BEEB505D243}" srcOrd="1" destOrd="0" parTransId="{5181DE6A-0CA8-49F3-AA9F-0D51C6D06A6D}" sibTransId="{BDA2DC7E-2A53-4371-A8E4-CCEDC25ADF44}"/>
    <dgm:cxn modelId="{5F5C7204-704C-45C2-82A4-ADE768607DE1}" type="presOf" srcId="{E3151589-BBAD-4D9C-B484-5BEEB505D243}" destId="{F484F8B5-5330-48EC-BF14-62F3CEE47B24}" srcOrd="0" destOrd="1" presId="urn:microsoft.com/office/officeart/2005/8/layout/vList6"/>
    <dgm:cxn modelId="{D90DCAE2-0F3E-445C-9951-671B1550314E}" type="presOf" srcId="{E53472A1-E815-454B-9BDF-DC94A617BA6F}" destId="{6BFFBF51-C0F0-430B-A8F5-744B31E6427E}" srcOrd="0" destOrd="0" presId="urn:microsoft.com/office/officeart/2005/8/layout/vList6"/>
    <dgm:cxn modelId="{BDE71F24-B501-4668-93B5-B03CD39F3F01}" type="presOf" srcId="{3E6CA2D0-AFFB-4280-B9C8-849CB1AC9323}" destId="{F484F8B5-5330-48EC-BF14-62F3CEE47B24}" srcOrd="0" destOrd="6" presId="urn:microsoft.com/office/officeart/2005/8/layout/vList6"/>
    <dgm:cxn modelId="{20EC1299-EE29-4636-999D-45BF79887F66}" srcId="{E53472A1-E815-454B-9BDF-DC94A617BA6F}" destId="{3E6CA2D0-AFFB-4280-B9C8-849CB1AC9323}" srcOrd="6" destOrd="0" parTransId="{D354A9D1-FB6B-4A14-963E-DCD941615E09}" sibTransId="{B5019E54-650A-45A0-948A-8B0CF9AF6C22}"/>
    <dgm:cxn modelId="{0C4F19A4-45F2-40FF-BD57-B98CBE1F6378}" type="presOf" srcId="{FFC2FCE1-BE21-44F3-AFC7-3C6812785496}" destId="{F484F8B5-5330-48EC-BF14-62F3CEE47B24}" srcOrd="0" destOrd="0" presId="urn:microsoft.com/office/officeart/2005/8/layout/vList6"/>
    <dgm:cxn modelId="{BCC42795-0D2E-4ADD-94CA-AFE9C353BB43}" type="presOf" srcId="{20A8EF0A-DF34-4E20-89B6-2CBFD45A762D}" destId="{F484F8B5-5330-48EC-BF14-62F3CEE47B24}" srcOrd="0" destOrd="4" presId="urn:microsoft.com/office/officeart/2005/8/layout/vList6"/>
    <dgm:cxn modelId="{990B3004-A0DD-455B-A207-12B60A332CDC}" type="presParOf" srcId="{DFF3C589-4189-4F7C-893B-580E4E42D030}" destId="{7BECD0B5-40F3-495D-9D53-D90294D73605}" srcOrd="0" destOrd="0" presId="urn:microsoft.com/office/officeart/2005/8/layout/vList6"/>
    <dgm:cxn modelId="{BEFBFE67-C1AB-424C-88B6-C7866B11DE87}" type="presParOf" srcId="{7BECD0B5-40F3-495D-9D53-D90294D73605}" destId="{6BFFBF51-C0F0-430B-A8F5-744B31E6427E}" srcOrd="0" destOrd="0" presId="urn:microsoft.com/office/officeart/2005/8/layout/vList6"/>
    <dgm:cxn modelId="{96F271A5-A235-4F1B-A1EC-1A6304379D65}" type="presParOf" srcId="{7BECD0B5-40F3-495D-9D53-D90294D73605}" destId="{F484F8B5-5330-48EC-BF14-62F3CEE47B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BDF5FD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1.</a:t>
          </a:r>
          <a:endParaRPr lang="tr-TR" sz="3600" dirty="0">
            <a:solidFill>
              <a:schemeClr val="tx1"/>
            </a:solidFill>
          </a:endParaRPr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BDF5FD">
            <a:alpha val="90000"/>
          </a:srgbClr>
        </a:solidFill>
      </dgm:spPr>
      <dgm:t>
        <a:bodyPr/>
        <a:lstStyle/>
        <a:p>
          <a:r>
            <a:rPr lang="tr-TR" sz="2800" dirty="0" smtClean="0"/>
            <a:t>Çocuğunuzla zorbalık hakkında konuşun.</a:t>
          </a:r>
          <a:endParaRPr lang="tr-TR" sz="28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0" custLinFactNeighborY="37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BDF5FD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2.</a:t>
          </a:r>
          <a:endParaRPr lang="tr-TR" sz="3600" dirty="0">
            <a:solidFill>
              <a:schemeClr val="tx1"/>
            </a:solidFill>
          </a:endParaRPr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BDF5FD">
            <a:alpha val="90000"/>
          </a:srgbClr>
        </a:solidFill>
      </dgm:spPr>
      <dgm:t>
        <a:bodyPr/>
        <a:lstStyle/>
        <a:p>
          <a:r>
            <a:rPr lang="tr-TR" sz="2800" dirty="0" smtClean="0"/>
            <a:t>Zorbalık davranışlarına onay vermediğinizi belirtin.</a:t>
          </a:r>
          <a:endParaRPr lang="tr-TR" sz="28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 custLinFactNeighborX="-6093" custLinFactNeighborY="-183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236" custLinFactNeighborY="-72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BDF5FD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3.</a:t>
          </a:r>
          <a:endParaRPr lang="tr-TR" sz="3600" dirty="0">
            <a:solidFill>
              <a:schemeClr val="tx1"/>
            </a:solidFill>
          </a:endParaRPr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BDF5FD">
            <a:alpha val="90000"/>
          </a:srgbClr>
        </a:solidFill>
      </dgm:spPr>
      <dgm:t>
        <a:bodyPr/>
        <a:lstStyle/>
        <a:p>
          <a:r>
            <a:rPr lang="tr-TR" sz="2800" dirty="0" smtClean="0"/>
            <a:t>Çocuğunuza yardımcı olun. </a:t>
          </a:r>
          <a:endParaRPr lang="tr-TR" sz="28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 custLinFactNeighborY="187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Y="359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BDF5FD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4.</a:t>
          </a:r>
          <a:endParaRPr lang="tr-TR" sz="3600" dirty="0">
            <a:solidFill>
              <a:schemeClr val="tx1"/>
            </a:solidFill>
          </a:endParaRPr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BDF5FD">
            <a:alpha val="90000"/>
          </a:srgbClr>
        </a:solidFill>
      </dgm:spPr>
      <dgm:t>
        <a:bodyPr/>
        <a:lstStyle/>
        <a:p>
          <a:r>
            <a:rPr lang="tr-TR" sz="2000" dirty="0" smtClean="0"/>
            <a:t>Çocuğunuzu sosyal ve duygusal beceriler (paylaşma, yardım etme, duyguların ifade edilmesi) konusunda destekleyin.</a:t>
          </a:r>
          <a:endParaRPr lang="tr-TR" sz="20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X="0" custLinFactNeighborY="37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A621AA-3384-4DD9-A584-247379D457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49845B-DB2F-46BA-BB40-FBE1D9E08B6F}">
      <dgm:prSet phldrT="[Metin]" custT="1"/>
      <dgm:spPr>
        <a:solidFill>
          <a:srgbClr val="BDF5FD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5.</a:t>
          </a:r>
          <a:endParaRPr lang="tr-TR" sz="3600" dirty="0">
            <a:solidFill>
              <a:schemeClr val="tx1"/>
            </a:solidFill>
          </a:endParaRPr>
        </a:p>
      </dgm:t>
    </dgm:pt>
    <dgm:pt modelId="{9C80F293-40EC-4AD3-ADF3-6FBF9C2712B7}" type="parTrans" cxnId="{AA3AB990-B55D-433A-B062-A584B1BF17D0}">
      <dgm:prSet/>
      <dgm:spPr/>
      <dgm:t>
        <a:bodyPr/>
        <a:lstStyle/>
        <a:p>
          <a:endParaRPr lang="tr-TR"/>
        </a:p>
      </dgm:t>
    </dgm:pt>
    <dgm:pt modelId="{0F204D8E-C070-4AB2-AB36-3E294AE863F9}" type="sibTrans" cxnId="{AA3AB990-B55D-433A-B062-A584B1BF17D0}">
      <dgm:prSet/>
      <dgm:spPr/>
      <dgm:t>
        <a:bodyPr/>
        <a:lstStyle/>
        <a:p>
          <a:endParaRPr lang="tr-TR"/>
        </a:p>
      </dgm:t>
    </dgm:pt>
    <dgm:pt modelId="{EECD6F6E-6173-4256-826B-33F8A2A872DB}">
      <dgm:prSet custT="1"/>
      <dgm:spPr>
        <a:solidFill>
          <a:srgbClr val="BDF5FD">
            <a:alpha val="90000"/>
          </a:srgbClr>
        </a:solidFill>
      </dgm:spPr>
      <dgm:t>
        <a:bodyPr/>
        <a:lstStyle/>
        <a:p>
          <a:r>
            <a:rPr lang="tr-TR" sz="2400" dirty="0" smtClean="0"/>
            <a:t>Okulu bilgilendirin.</a:t>
          </a:r>
          <a:endParaRPr lang="tr-TR" sz="2400" dirty="0"/>
        </a:p>
      </dgm:t>
    </dgm:pt>
    <dgm:pt modelId="{DF19FCCD-2DE7-4450-942A-2AABFB87BC2C}" type="parTrans" cxnId="{208690A7-7F42-4D79-AF08-29514004762A}">
      <dgm:prSet/>
      <dgm:spPr/>
      <dgm:t>
        <a:bodyPr/>
        <a:lstStyle/>
        <a:p>
          <a:endParaRPr lang="tr-TR"/>
        </a:p>
      </dgm:t>
    </dgm:pt>
    <dgm:pt modelId="{16B527F8-165B-4859-A20F-1329057AC0BF}" type="sibTrans" cxnId="{208690A7-7F42-4D79-AF08-29514004762A}">
      <dgm:prSet/>
      <dgm:spPr/>
      <dgm:t>
        <a:bodyPr/>
        <a:lstStyle/>
        <a:p>
          <a:endParaRPr lang="tr-TR"/>
        </a:p>
      </dgm:t>
    </dgm:pt>
    <dgm:pt modelId="{688B31DC-CD2B-4BA7-8846-5DB7107F2627}" type="pres">
      <dgm:prSet presAssocID="{2AA621AA-3384-4DD9-A584-247379D457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1CD841-EB51-4A93-8E78-FAAA918AF9F6}" type="pres">
      <dgm:prSet presAssocID="{7949845B-DB2F-46BA-BB40-FBE1D9E08B6F}" presName="composite" presStyleCnt="0"/>
      <dgm:spPr/>
    </dgm:pt>
    <dgm:pt modelId="{5B668E1F-2C32-4CA6-AA6A-4E6BDF50EEEC}" type="pres">
      <dgm:prSet presAssocID="{7949845B-DB2F-46BA-BB40-FBE1D9E08B6F}" presName="parentText" presStyleLbl="alignNode1" presStyleIdx="0" presStyleCnt="1" custLinFactNeighborY="-64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71196-CCEA-4EB5-93EE-B6222FCD25FA}" type="pres">
      <dgm:prSet presAssocID="{7949845B-DB2F-46BA-BB40-FBE1D9E08B6F}" presName="descendantText" presStyleLbl="alignAcc1" presStyleIdx="0" presStyleCnt="1" custScaleY="100000" custLinFactNeighborY="-231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8690A7-7F42-4D79-AF08-29514004762A}" srcId="{7949845B-DB2F-46BA-BB40-FBE1D9E08B6F}" destId="{EECD6F6E-6173-4256-826B-33F8A2A872DB}" srcOrd="0" destOrd="0" parTransId="{DF19FCCD-2DE7-4450-942A-2AABFB87BC2C}" sibTransId="{16B527F8-165B-4859-A20F-1329057AC0BF}"/>
    <dgm:cxn modelId="{8EA8D7AE-3EAF-4C19-A2FB-78E3A3291477}" type="presOf" srcId="{2AA621AA-3384-4DD9-A584-247379D4575F}" destId="{688B31DC-CD2B-4BA7-8846-5DB7107F2627}" srcOrd="0" destOrd="0" presId="urn:microsoft.com/office/officeart/2005/8/layout/chevron2"/>
    <dgm:cxn modelId="{AA3AB990-B55D-433A-B062-A584B1BF17D0}" srcId="{2AA621AA-3384-4DD9-A584-247379D4575F}" destId="{7949845B-DB2F-46BA-BB40-FBE1D9E08B6F}" srcOrd="0" destOrd="0" parTransId="{9C80F293-40EC-4AD3-ADF3-6FBF9C2712B7}" sibTransId="{0F204D8E-C070-4AB2-AB36-3E294AE863F9}"/>
    <dgm:cxn modelId="{A559B71C-034E-4E91-ABF4-45B04C6176F5}" type="presOf" srcId="{7949845B-DB2F-46BA-BB40-FBE1D9E08B6F}" destId="{5B668E1F-2C32-4CA6-AA6A-4E6BDF50EEEC}" srcOrd="0" destOrd="0" presId="urn:microsoft.com/office/officeart/2005/8/layout/chevron2"/>
    <dgm:cxn modelId="{9A9350A2-8E8F-4177-B6C2-F821CBF7EB4F}" type="presOf" srcId="{EECD6F6E-6173-4256-826B-33F8A2A872DB}" destId="{CD271196-CCEA-4EB5-93EE-B6222FCD25FA}" srcOrd="0" destOrd="0" presId="urn:microsoft.com/office/officeart/2005/8/layout/chevron2"/>
    <dgm:cxn modelId="{0753E505-D396-4E13-A342-1D4A997CC7A3}" type="presParOf" srcId="{688B31DC-CD2B-4BA7-8846-5DB7107F2627}" destId="{F71CD841-EB51-4A93-8E78-FAAA918AF9F6}" srcOrd="0" destOrd="0" presId="urn:microsoft.com/office/officeart/2005/8/layout/chevron2"/>
    <dgm:cxn modelId="{4434541E-CD67-4C8E-9EEA-B57C190353C5}" type="presParOf" srcId="{F71CD841-EB51-4A93-8E78-FAAA918AF9F6}" destId="{5B668E1F-2C32-4CA6-AA6A-4E6BDF50EEEC}" srcOrd="0" destOrd="0" presId="urn:microsoft.com/office/officeart/2005/8/layout/chevron2"/>
    <dgm:cxn modelId="{4BC6539B-93F2-4B03-9378-FE2A1857A1B7}" type="presParOf" srcId="{F71CD841-EB51-4A93-8E78-FAAA918AF9F6}" destId="{CD271196-CCEA-4EB5-93EE-B6222FCD2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EF4E8-4771-4971-9547-5D3F48075981}">
      <dsp:nvSpPr>
        <dsp:cNvPr id="0" name=""/>
        <dsp:cNvSpPr/>
      </dsp:nvSpPr>
      <dsp:spPr>
        <a:xfrm>
          <a:off x="0" y="747510"/>
          <a:ext cx="2459156" cy="181650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FİZİKSEL ZORBALIK</a:t>
          </a:r>
          <a:endParaRPr lang="tr-TR" sz="3600" kern="1200" dirty="0"/>
        </a:p>
      </dsp:txBody>
      <dsp:txXfrm>
        <a:off x="0" y="747510"/>
        <a:ext cx="2459156" cy="544951"/>
      </dsp:txXfrm>
    </dsp:sp>
    <dsp:sp modelId="{FC61BAED-F31E-4ADE-9B51-93FDE2FE551A}">
      <dsp:nvSpPr>
        <dsp:cNvPr id="0" name=""/>
        <dsp:cNvSpPr/>
      </dsp:nvSpPr>
      <dsp:spPr>
        <a:xfrm>
          <a:off x="2646099" y="792116"/>
          <a:ext cx="2459156" cy="1727291"/>
        </a:xfrm>
        <a:prstGeom prst="roundRect">
          <a:avLst>
            <a:gd name="adj" fmla="val 10000"/>
          </a:avLst>
        </a:prstGeom>
        <a:solidFill>
          <a:srgbClr val="FBBF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SÖZEL ZORBALIK</a:t>
          </a:r>
          <a:endParaRPr lang="tr-TR" sz="3600" kern="1200" dirty="0"/>
        </a:p>
      </dsp:txBody>
      <dsp:txXfrm>
        <a:off x="2646099" y="792116"/>
        <a:ext cx="2459156" cy="518187"/>
      </dsp:txXfrm>
    </dsp:sp>
    <dsp:sp modelId="{E44968D6-7E7D-4775-A8DD-215823804C3E}">
      <dsp:nvSpPr>
        <dsp:cNvPr id="0" name=""/>
        <dsp:cNvSpPr/>
      </dsp:nvSpPr>
      <dsp:spPr>
        <a:xfrm>
          <a:off x="5289693" y="825579"/>
          <a:ext cx="2459156" cy="1660365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SOSYAL ZORBALIK</a:t>
          </a:r>
          <a:endParaRPr lang="tr-TR" sz="3600" kern="1200" dirty="0"/>
        </a:p>
      </dsp:txBody>
      <dsp:txXfrm>
        <a:off x="5289693" y="825579"/>
        <a:ext cx="2459156" cy="498109"/>
      </dsp:txXfrm>
    </dsp:sp>
    <dsp:sp modelId="{42FFF44E-7823-47E2-8D75-4751185AEDD7}">
      <dsp:nvSpPr>
        <dsp:cNvPr id="0" name=""/>
        <dsp:cNvSpPr/>
      </dsp:nvSpPr>
      <dsp:spPr>
        <a:xfrm>
          <a:off x="7933287" y="792116"/>
          <a:ext cx="2459156" cy="1727291"/>
        </a:xfrm>
        <a:prstGeom prst="roundRect">
          <a:avLst>
            <a:gd name="adj" fmla="val 10000"/>
          </a:avLst>
        </a:prstGeom>
        <a:solidFill>
          <a:srgbClr val="66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SİBER (SANAL) ZORBALIK</a:t>
          </a:r>
          <a:endParaRPr lang="tr-TR" sz="3400" kern="1200" dirty="0"/>
        </a:p>
      </dsp:txBody>
      <dsp:txXfrm>
        <a:off x="7933287" y="792116"/>
        <a:ext cx="2459156" cy="5181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5324"/>
          <a:ext cx="956359" cy="669451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1.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6596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54636" y="-4352879"/>
          <a:ext cx="621960" cy="9814707"/>
        </a:xfrm>
        <a:prstGeom prst="round2Same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Çocuğunuzla konuşun ve onu destekleyin.</a:t>
          </a:r>
          <a:endParaRPr lang="tr-TR" sz="2800" kern="1200" dirty="0"/>
        </a:p>
      </dsp:txBody>
      <dsp:txXfrm rot="-5400000">
        <a:off x="658263" y="273856"/>
        <a:ext cx="9784345" cy="5612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4389"/>
          <a:ext cx="956359" cy="669451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2.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5661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54636" y="-4352879"/>
          <a:ext cx="621960" cy="9814707"/>
        </a:xfrm>
        <a:prstGeom prst="round2Same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 Zorbalıkla baş edebilmesi için ona yardımcı olun.</a:t>
          </a:r>
          <a:endParaRPr lang="tr-TR" sz="2800" kern="1200" dirty="0"/>
        </a:p>
      </dsp:txBody>
      <dsp:txXfrm rot="-5400000">
        <a:off x="658263" y="273856"/>
        <a:ext cx="9784345" cy="5612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4389"/>
          <a:ext cx="956359" cy="669451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3.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5661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54636" y="-4352879"/>
          <a:ext cx="621960" cy="9814707"/>
        </a:xfrm>
        <a:prstGeom prst="round2Same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Çocuğunuzu sosyal ve duygusal beceriler konusunda destekleyin. </a:t>
          </a:r>
          <a:endParaRPr lang="tr-TR" sz="2400" kern="1200" dirty="0"/>
        </a:p>
      </dsp:txBody>
      <dsp:txXfrm rot="-5400000">
        <a:off x="658263" y="273856"/>
        <a:ext cx="9784345" cy="5612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4389"/>
          <a:ext cx="956359" cy="669451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4.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5661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54636" y="-4352879"/>
          <a:ext cx="621960" cy="9814707"/>
        </a:xfrm>
        <a:prstGeom prst="round2Same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Okulu bilgilendirin.</a:t>
          </a:r>
          <a:endParaRPr lang="tr-TR" sz="2400" kern="1200" dirty="0"/>
        </a:p>
      </dsp:txBody>
      <dsp:txXfrm rot="-5400000">
        <a:off x="658263" y="273856"/>
        <a:ext cx="9784345" cy="5612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01073" y="138677"/>
          <a:ext cx="912615" cy="638831"/>
        </a:xfrm>
        <a:prstGeom prst="chevron">
          <a:avLst/>
        </a:prstGeom>
        <a:solidFill>
          <a:srgbClr val="FF99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1.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35820" y="321201"/>
        <a:ext cx="638831" cy="273784"/>
      </dsp:txXfrm>
    </dsp:sp>
    <dsp:sp modelId="{CD271196-CCEA-4EB5-93EE-B6222FCD25FA}">
      <dsp:nvSpPr>
        <dsp:cNvPr id="0" name=""/>
        <dsp:cNvSpPr/>
      </dsp:nvSpPr>
      <dsp:spPr>
        <a:xfrm rot="5400000">
          <a:off x="5345584" y="-4385864"/>
          <a:ext cx="593512" cy="10007018"/>
        </a:xfrm>
        <a:prstGeom prst="round2SameRect">
          <a:avLst/>
        </a:prstGeom>
        <a:solidFill>
          <a:srgbClr val="FF99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Çocuğunuzla konuşun ve onu dinleyin.</a:t>
          </a:r>
          <a:endParaRPr lang="tr-TR" sz="2400" kern="1200" dirty="0"/>
        </a:p>
      </dsp:txBody>
      <dsp:txXfrm rot="-5400000">
        <a:off x="638832" y="349861"/>
        <a:ext cx="9978045" cy="5355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4389"/>
          <a:ext cx="956359" cy="669451"/>
        </a:xfrm>
        <a:prstGeom prst="chevron">
          <a:avLst/>
        </a:prstGeom>
        <a:solidFill>
          <a:srgbClr val="FF99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2.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5661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65825" y="-4343880"/>
          <a:ext cx="621960" cy="9814707"/>
        </a:xfrm>
        <a:prstGeom prst="round2SameRect">
          <a:avLst/>
        </a:prstGeom>
        <a:solidFill>
          <a:srgbClr val="FF99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Neler yapabileceği konusunda çocuğunuza destek olmaya çalışın.</a:t>
          </a:r>
          <a:endParaRPr lang="tr-TR" sz="2000" kern="1200" dirty="0"/>
        </a:p>
      </dsp:txBody>
      <dsp:txXfrm rot="-5400000">
        <a:off x="669452" y="282855"/>
        <a:ext cx="9784345" cy="5612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37726" y="138624"/>
          <a:ext cx="918179" cy="642725"/>
        </a:xfrm>
        <a:prstGeom prst="chevron">
          <a:avLst/>
        </a:prstGeom>
        <a:solidFill>
          <a:srgbClr val="FF99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3.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22260"/>
        <a:ext cx="642725" cy="275454"/>
      </dsp:txXfrm>
    </dsp:sp>
    <dsp:sp modelId="{CD271196-CCEA-4EB5-93EE-B6222FCD25FA}">
      <dsp:nvSpPr>
        <dsp:cNvPr id="0" name=""/>
        <dsp:cNvSpPr/>
      </dsp:nvSpPr>
      <dsp:spPr>
        <a:xfrm rot="5400000">
          <a:off x="5264877" y="-4341241"/>
          <a:ext cx="597130" cy="9841433"/>
        </a:xfrm>
        <a:prstGeom prst="round2SameRect">
          <a:avLst/>
        </a:prstGeom>
        <a:solidFill>
          <a:srgbClr val="FF99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Okulu bilgilendirin.</a:t>
          </a:r>
          <a:endParaRPr lang="tr-TR" sz="2400" kern="1200" dirty="0"/>
        </a:p>
      </dsp:txBody>
      <dsp:txXfrm rot="-5400000">
        <a:off x="642726" y="310059"/>
        <a:ext cx="9812284" cy="538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4F8B5-5330-48EC-BF14-62F3CEE47B24}">
      <dsp:nvSpPr>
        <dsp:cNvPr id="0" name=""/>
        <dsp:cNvSpPr/>
      </dsp:nvSpPr>
      <dsp:spPr>
        <a:xfrm>
          <a:off x="4067983" y="3"/>
          <a:ext cx="6472316" cy="246236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Okula uyumda güçlük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Dışlanma, yalnız kalma, sevilmeme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Arkadaşlık ilişkilerinde zorluklar</a:t>
          </a:r>
          <a:endParaRPr lang="tr-TR" sz="2000" kern="1200" cap="all" baseline="0" dirty="0"/>
        </a:p>
      </dsp:txBody>
      <dsp:txXfrm>
        <a:off x="4067983" y="307798"/>
        <a:ext cx="5548931" cy="1846771"/>
      </dsp:txXfrm>
    </dsp:sp>
    <dsp:sp modelId="{6BFFBF51-C0F0-430B-A8F5-744B31E6427E}">
      <dsp:nvSpPr>
        <dsp:cNvPr id="0" name=""/>
        <dsp:cNvSpPr/>
      </dsp:nvSpPr>
      <dsp:spPr>
        <a:xfrm>
          <a:off x="0" y="395448"/>
          <a:ext cx="4018122" cy="1566397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bg1"/>
              </a:solidFill>
            </a:rPr>
            <a:t>KISA SÜRELİ SONUÇLAR</a:t>
          </a:r>
          <a:endParaRPr lang="tr-TR" sz="3600" kern="1200" dirty="0">
            <a:solidFill>
              <a:schemeClr val="bg1"/>
            </a:solidFill>
          </a:endParaRPr>
        </a:p>
      </dsp:txBody>
      <dsp:txXfrm>
        <a:off x="76465" y="471913"/>
        <a:ext cx="3865192" cy="1413467"/>
      </dsp:txXfrm>
    </dsp:sp>
    <dsp:sp modelId="{F791F8CB-1F05-4729-B26A-CF830D2F980C}">
      <dsp:nvSpPr>
        <dsp:cNvPr id="0" name=""/>
        <dsp:cNvSpPr/>
      </dsp:nvSpPr>
      <dsp:spPr>
        <a:xfrm>
          <a:off x="4224814" y="2622231"/>
          <a:ext cx="6317844" cy="2905542"/>
        </a:xfrm>
        <a:prstGeom prst="rightArrow">
          <a:avLst>
            <a:gd name="adj1" fmla="val 75000"/>
            <a:gd name="adj2" fmla="val 50000"/>
          </a:avLst>
        </a:prstGeom>
        <a:solidFill>
          <a:srgbClr val="FF99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Saldırgan davranışların sürmesi 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Arkadaşlık ilişkilerinde problemler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cap="all" baseline="0" dirty="0" smtClean="0"/>
            <a:t> Erken yaşlarda s</a:t>
          </a:r>
          <a:r>
            <a:rPr lang="tr-TR" sz="2000" kern="1200" cap="all" baseline="0" dirty="0" smtClean="0"/>
            <a:t>i</a:t>
          </a:r>
          <a:r>
            <a:rPr lang="sv-SE" sz="2000" kern="1200" cap="all" baseline="0" dirty="0" smtClean="0"/>
            <a:t>gara, alkol ve madde kullanma r</a:t>
          </a:r>
          <a:r>
            <a:rPr lang="tr-TR" sz="2000" kern="1200" cap="all" baseline="0" dirty="0" smtClean="0"/>
            <a:t>i</a:t>
          </a:r>
          <a:r>
            <a:rPr lang="sv-SE" sz="2000" kern="1200" cap="all" baseline="0" dirty="0" smtClean="0"/>
            <a:t>sk</a:t>
          </a:r>
          <a:r>
            <a:rPr lang="tr-TR" sz="2000" kern="1200" cap="all" baseline="0" dirty="0" smtClean="0"/>
            <a:t>i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Problemli davranışlarda (örn. suça yönelik) bulunma</a:t>
          </a:r>
          <a:endParaRPr lang="tr-TR" sz="2000" kern="1200" cap="all" baseline="0" dirty="0"/>
        </a:p>
      </dsp:txBody>
      <dsp:txXfrm>
        <a:off x="4224814" y="2985424"/>
        <a:ext cx="5228266" cy="2179156"/>
      </dsp:txXfrm>
    </dsp:sp>
    <dsp:sp modelId="{1428378D-8C8D-4261-A759-3A07884A7313}">
      <dsp:nvSpPr>
        <dsp:cNvPr id="0" name=""/>
        <dsp:cNvSpPr/>
      </dsp:nvSpPr>
      <dsp:spPr>
        <a:xfrm>
          <a:off x="2831" y="3291804"/>
          <a:ext cx="4221983" cy="1566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UZUN SÜRELİ SONUÇLAR</a:t>
          </a:r>
          <a:endParaRPr lang="tr-TR" sz="3600" kern="1200" dirty="0"/>
        </a:p>
      </dsp:txBody>
      <dsp:txXfrm>
        <a:off x="79296" y="3368269"/>
        <a:ext cx="4069053" cy="1413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4F8B5-5330-48EC-BF14-62F3CEE47B24}">
      <dsp:nvSpPr>
        <dsp:cNvPr id="0" name=""/>
        <dsp:cNvSpPr/>
      </dsp:nvSpPr>
      <dsp:spPr>
        <a:xfrm>
          <a:off x="4157980" y="626"/>
          <a:ext cx="6236970" cy="244181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ÜZÜNTÜ, MUTSUZLUK, KIZGINLIK, YALNIZLIK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DÜŞÜK ÖZGÜVEN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UYKU SORUNLARI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OKULA BAĞLILIKTA AZALMA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AKADEMİK BAŞARIDA DÜŞÜŞ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KENDİNE ZARAR VERME DAVRANIŞI</a:t>
          </a:r>
          <a:endParaRPr lang="tr-TR" sz="2000" kern="1200" dirty="0"/>
        </a:p>
      </dsp:txBody>
      <dsp:txXfrm>
        <a:off x="4157980" y="305852"/>
        <a:ext cx="5321291" cy="1831359"/>
      </dsp:txXfrm>
    </dsp:sp>
    <dsp:sp modelId="{6BFFBF51-C0F0-430B-A8F5-744B31E6427E}">
      <dsp:nvSpPr>
        <dsp:cNvPr id="0" name=""/>
        <dsp:cNvSpPr/>
      </dsp:nvSpPr>
      <dsp:spPr>
        <a:xfrm>
          <a:off x="0" y="626"/>
          <a:ext cx="4157980" cy="2441811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bg1"/>
              </a:solidFill>
            </a:rPr>
            <a:t>KISA SÜRELİ SONUÇLAR</a:t>
          </a:r>
          <a:endParaRPr lang="tr-TR" sz="3600" kern="1200" dirty="0">
            <a:solidFill>
              <a:schemeClr val="bg1"/>
            </a:solidFill>
          </a:endParaRPr>
        </a:p>
      </dsp:txBody>
      <dsp:txXfrm>
        <a:off x="119199" y="119825"/>
        <a:ext cx="3919582" cy="2203413"/>
      </dsp:txXfrm>
    </dsp:sp>
    <dsp:sp modelId="{F791F8CB-1F05-4729-B26A-CF830D2F980C}">
      <dsp:nvSpPr>
        <dsp:cNvPr id="0" name=""/>
        <dsp:cNvSpPr/>
      </dsp:nvSpPr>
      <dsp:spPr>
        <a:xfrm>
          <a:off x="4157980" y="2686619"/>
          <a:ext cx="6236970" cy="2441811"/>
        </a:xfrm>
        <a:prstGeom prst="rightArrow">
          <a:avLst>
            <a:gd name="adj1" fmla="val 75000"/>
            <a:gd name="adj2" fmla="val 50000"/>
          </a:avLst>
        </a:prstGeom>
        <a:solidFill>
          <a:srgbClr val="FF99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 </a:t>
          </a:r>
          <a:r>
            <a:rPr lang="tr-TR" sz="2000" kern="1200" cap="all" baseline="0" dirty="0" smtClean="0"/>
            <a:t>Üzüntü, mutsuzluk, kızgınlık, yalnızlık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Düşük özgüven ve benlik saygısı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Depresyon ve kaygı bozuklukları 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Sosyal ilişkilerde problemler</a:t>
          </a:r>
          <a:endParaRPr lang="tr-TR" sz="2000" kern="1200" cap="all" baseline="0" dirty="0"/>
        </a:p>
      </dsp:txBody>
      <dsp:txXfrm>
        <a:off x="4157980" y="2991845"/>
        <a:ext cx="5321291" cy="1831359"/>
      </dsp:txXfrm>
    </dsp:sp>
    <dsp:sp modelId="{1428378D-8C8D-4261-A759-3A07884A7313}">
      <dsp:nvSpPr>
        <dsp:cNvPr id="0" name=""/>
        <dsp:cNvSpPr/>
      </dsp:nvSpPr>
      <dsp:spPr>
        <a:xfrm>
          <a:off x="0" y="2686619"/>
          <a:ext cx="4157980" cy="2441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UZUN SÜRELİ SONUÇLAR</a:t>
          </a:r>
          <a:endParaRPr lang="tr-TR" sz="3600" kern="1200" dirty="0"/>
        </a:p>
      </dsp:txBody>
      <dsp:txXfrm>
        <a:off x="119199" y="2805818"/>
        <a:ext cx="3919582" cy="2203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4F8B5-5330-48EC-BF14-62F3CEE47B24}">
      <dsp:nvSpPr>
        <dsp:cNvPr id="0" name=""/>
        <dsp:cNvSpPr/>
      </dsp:nvSpPr>
      <dsp:spPr>
        <a:xfrm>
          <a:off x="4294923" y="0"/>
          <a:ext cx="7409102" cy="5430644"/>
        </a:xfrm>
        <a:prstGeom prst="rightArrow">
          <a:avLst>
            <a:gd name="adj1" fmla="val 75000"/>
            <a:gd name="adj2" fmla="val 50000"/>
          </a:avLst>
        </a:prstGeom>
        <a:solidFill>
          <a:srgbClr val="FF99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Yardım edemediği için suçluluk duyma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İspiyoncu olarak damgalanmaya karşı endişe duyma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Bir taraf tutma konusunda kendisini baskı altında hissetme 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Okulda güvende hissetmeme, okula gitmek istememe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Kendisini savunmak için sürekli tetikte hissetme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 Zorbalığa maruz kalan arkadaşı için üzülme</a:t>
          </a:r>
          <a:endParaRPr lang="tr-TR" sz="2000" kern="1200" cap="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cap="all" baseline="0" dirty="0" smtClean="0"/>
            <a:t>Kendisinin de aynı şeyleri yaşayacağına dair korku ve endişe</a:t>
          </a:r>
          <a:endParaRPr lang="tr-TR" sz="2000" kern="1200" cap="all" baseline="0" dirty="0"/>
        </a:p>
      </dsp:txBody>
      <dsp:txXfrm>
        <a:off x="4294923" y="678831"/>
        <a:ext cx="5372611" cy="4072983"/>
      </dsp:txXfrm>
    </dsp:sp>
    <dsp:sp modelId="{6BFFBF51-C0F0-430B-A8F5-744B31E6427E}">
      <dsp:nvSpPr>
        <dsp:cNvPr id="0" name=""/>
        <dsp:cNvSpPr/>
      </dsp:nvSpPr>
      <dsp:spPr>
        <a:xfrm>
          <a:off x="4753" y="0"/>
          <a:ext cx="4290170" cy="5430644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solidFill>
                <a:schemeClr val="bg1"/>
              </a:solidFill>
            </a:rPr>
            <a:t>KISA VE UZUN SÜRELİ SONUÇLAR</a:t>
          </a:r>
          <a:endParaRPr lang="tr-TR" sz="4000" kern="1200" dirty="0">
            <a:solidFill>
              <a:schemeClr val="bg1"/>
            </a:solidFill>
          </a:endParaRPr>
        </a:p>
      </dsp:txBody>
      <dsp:txXfrm>
        <a:off x="214182" y="209429"/>
        <a:ext cx="3871312" cy="5011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4389"/>
          <a:ext cx="956359" cy="669451"/>
        </a:xfrm>
        <a:prstGeom prst="chevron">
          <a:avLst/>
        </a:prstGeom>
        <a:solidFill>
          <a:srgbClr val="BDF5F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1.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5661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65825" y="-4572338"/>
          <a:ext cx="621960" cy="9814707"/>
        </a:xfrm>
        <a:prstGeom prst="round2SameRect">
          <a:avLst/>
        </a:prstGeom>
        <a:solidFill>
          <a:srgbClr val="BDF5FD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Çocuğunuzla zorbalık hakkında konuşun.</a:t>
          </a:r>
          <a:endParaRPr lang="tr-TR" sz="2800" kern="1200" dirty="0"/>
        </a:p>
      </dsp:txBody>
      <dsp:txXfrm rot="-5400000">
        <a:off x="669452" y="54397"/>
        <a:ext cx="9784345" cy="561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3453"/>
          <a:ext cx="956359" cy="669451"/>
        </a:xfrm>
        <a:prstGeom prst="chevron">
          <a:avLst/>
        </a:prstGeom>
        <a:solidFill>
          <a:srgbClr val="BDF5F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2.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4725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65825" y="-4596373"/>
          <a:ext cx="621960" cy="9814707"/>
        </a:xfrm>
        <a:prstGeom prst="round2SameRect">
          <a:avLst/>
        </a:prstGeom>
        <a:solidFill>
          <a:srgbClr val="BDF5FD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Zorbalık davranışlarına onay vermediğinizi belirtin.</a:t>
          </a:r>
          <a:endParaRPr lang="tr-TR" sz="2800" kern="1200" dirty="0"/>
        </a:p>
      </dsp:txBody>
      <dsp:txXfrm rot="-5400000">
        <a:off x="669452" y="30362"/>
        <a:ext cx="9784345" cy="561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5324"/>
          <a:ext cx="956359" cy="669451"/>
        </a:xfrm>
        <a:prstGeom prst="chevron">
          <a:avLst/>
        </a:prstGeom>
        <a:solidFill>
          <a:srgbClr val="BDF5F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3.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6596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65825" y="-4371619"/>
          <a:ext cx="621960" cy="9814707"/>
        </a:xfrm>
        <a:prstGeom prst="round2SameRect">
          <a:avLst/>
        </a:prstGeom>
        <a:solidFill>
          <a:srgbClr val="BDF5FD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Çocuğunuza yardımcı olun. </a:t>
          </a:r>
          <a:endParaRPr lang="tr-TR" sz="2800" kern="1200" dirty="0"/>
        </a:p>
      </dsp:txBody>
      <dsp:txXfrm rot="-5400000">
        <a:off x="669452" y="255116"/>
        <a:ext cx="9784345" cy="561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4389"/>
          <a:ext cx="956359" cy="669451"/>
        </a:xfrm>
        <a:prstGeom prst="chevron">
          <a:avLst/>
        </a:prstGeom>
        <a:solidFill>
          <a:srgbClr val="BDF5F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4.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5661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65825" y="-4572338"/>
          <a:ext cx="621960" cy="9814707"/>
        </a:xfrm>
        <a:prstGeom prst="round2SameRect">
          <a:avLst/>
        </a:prstGeom>
        <a:solidFill>
          <a:srgbClr val="BDF5FD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Çocuğunuzu sosyal ve duygusal beceriler (paylaşma, yardım etme, duyguların ifade edilmesi) konusunda destekleyin.</a:t>
          </a:r>
          <a:endParaRPr lang="tr-TR" sz="2000" kern="1200" dirty="0"/>
        </a:p>
      </dsp:txBody>
      <dsp:txXfrm rot="-5400000">
        <a:off x="669452" y="54397"/>
        <a:ext cx="9784345" cy="561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8E1F-2C32-4CA6-AA6A-4E6BDF50EEEC}">
      <dsp:nvSpPr>
        <dsp:cNvPr id="0" name=""/>
        <dsp:cNvSpPr/>
      </dsp:nvSpPr>
      <dsp:spPr>
        <a:xfrm rot="5400000">
          <a:off x="-143453" y="143453"/>
          <a:ext cx="956359" cy="669451"/>
        </a:xfrm>
        <a:prstGeom prst="chevron">
          <a:avLst/>
        </a:prstGeom>
        <a:solidFill>
          <a:srgbClr val="BDF5FD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5.</a:t>
          </a:r>
          <a:endParaRPr lang="tr-TR" sz="3600" kern="1200" dirty="0">
            <a:solidFill>
              <a:schemeClr val="tx1"/>
            </a:solidFill>
          </a:endParaRPr>
        </a:p>
      </dsp:txBody>
      <dsp:txXfrm rot="-5400000">
        <a:off x="2" y="334725"/>
        <a:ext cx="669451" cy="286908"/>
      </dsp:txXfrm>
    </dsp:sp>
    <dsp:sp modelId="{CD271196-CCEA-4EB5-93EE-B6222FCD25FA}">
      <dsp:nvSpPr>
        <dsp:cNvPr id="0" name=""/>
        <dsp:cNvSpPr/>
      </dsp:nvSpPr>
      <dsp:spPr>
        <a:xfrm rot="5400000">
          <a:off x="5265825" y="-4596373"/>
          <a:ext cx="621960" cy="9814707"/>
        </a:xfrm>
        <a:prstGeom prst="round2SameRect">
          <a:avLst/>
        </a:prstGeom>
        <a:solidFill>
          <a:srgbClr val="BDF5FD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Okulu bilgilendirin.</a:t>
          </a:r>
          <a:endParaRPr lang="tr-TR" sz="2400" kern="1200" dirty="0"/>
        </a:p>
      </dsp:txBody>
      <dsp:txXfrm rot="-5400000">
        <a:off x="669452" y="30362"/>
        <a:ext cx="9784345" cy="561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560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92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4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89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11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03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35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56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0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2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88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99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07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76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84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4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09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B7EE56-911C-9149-B51E-8D605036D048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465115-F5B3-7547-B8C2-2BD391240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61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696629"/>
          </a:xfrm>
        </p:spPr>
        <p:txBody>
          <a:bodyPr>
            <a:normAutofit/>
          </a:bodyPr>
          <a:lstStyle/>
          <a:p>
            <a:pPr algn="ctr"/>
            <a:r>
              <a:rPr lang="tr-TR" sz="9600" dirty="0" smtClean="0"/>
              <a:t>Akran zorbalığı</a:t>
            </a:r>
            <a:br>
              <a:rPr lang="tr-TR" sz="9600" dirty="0" smtClean="0"/>
            </a:br>
            <a:r>
              <a:rPr lang="tr-TR" sz="4400" dirty="0" smtClean="0"/>
              <a:t>(veli sunumu)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2051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6AB861A-DEE5-8448-80F4-E69BB4BC667B}"/>
              </a:ext>
            </a:extLst>
          </p:cNvPr>
          <p:cNvSpPr txBox="1">
            <a:spLocks/>
          </p:cNvSpPr>
          <p:nvPr/>
        </p:nvSpPr>
        <p:spPr>
          <a:xfrm>
            <a:off x="156669" y="644585"/>
            <a:ext cx="7359253" cy="466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b="1" dirty="0" smtClean="0"/>
              <a:t>■</a:t>
            </a:r>
            <a:r>
              <a:rPr lang="tr-TR" sz="2400" u="sng" dirty="0" smtClean="0">
                <a:solidFill>
                  <a:srgbClr val="C00000"/>
                </a:solidFill>
              </a:rPr>
              <a:t>SİBER (SANAL) ZORBALIK:</a:t>
            </a:r>
            <a:r>
              <a:rPr lang="tr-TR" dirty="0"/>
              <a:t> </a:t>
            </a:r>
            <a:r>
              <a:rPr lang="tr-TR" dirty="0" smtClean="0"/>
              <a:t>TEKNOLOJİK ALETLERLE YAPILAN DAVRANIŞLARDIR.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 smtClean="0"/>
          </a:p>
          <a:p>
            <a:pPr algn="just"/>
            <a:r>
              <a:rPr lang="tr-TR" dirty="0" smtClean="0"/>
              <a:t>RAHATSIZ EDİCİ MESAJLAR GÖNDERME</a:t>
            </a:r>
          </a:p>
          <a:p>
            <a:pPr algn="just"/>
            <a:r>
              <a:rPr lang="tr-TR" dirty="0" smtClean="0"/>
              <a:t>KİŞİDEN HABERSİZ SOSYAL MEDYA HESABI AÇMA</a:t>
            </a:r>
          </a:p>
          <a:p>
            <a:pPr algn="just"/>
            <a:r>
              <a:rPr lang="tr-TR" dirty="0" smtClean="0"/>
              <a:t>FOTOĞRAFLARINI İZİNSİZ KULLANMA</a:t>
            </a:r>
          </a:p>
          <a:p>
            <a:pPr algn="just"/>
            <a:r>
              <a:rPr lang="tr-TR" dirty="0" smtClean="0"/>
              <a:t>KİŞİYİ KÖTÜLEYEN/KÜÇÜK DÜŞÜREN PAYLAŞIMLARDA BULUNMA</a:t>
            </a:r>
          </a:p>
        </p:txBody>
      </p:sp>
      <p:sp>
        <p:nvSpPr>
          <p:cNvPr id="5" name="AutoShape 2" descr="Siber Zorbalık Nedir? Nasıl Engellenir? | Eğitim Kolektif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Siber Zorbalık Nedir? Nasıl Engellenir? | Eğitim Kolektif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https://egitimkolektifi.com/wp-content/uploads/2023/10/zorbalik-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205" y="1282760"/>
            <a:ext cx="342760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Akran zorbalığında farklı gruplar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Akran zorbalığı durumlarında yer alan çocukları 3 temel grupta ele alabiliriz:</a:t>
            </a:r>
          </a:p>
          <a:p>
            <a:pPr marL="0" indent="0">
              <a:buNone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Zorbalık yapanlar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Zorbalığa maruz kalanlar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İzleyiciler (olaya tanıklık edenler)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2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334538"/>
            <a:ext cx="10396882" cy="1503228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/>
              <a:t>Akran zorbalığına neden olabilecek faktörler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Akran zorbalığına neden olabilen birçok faktör bulunmaktadır. Ancak hiçbir bireysel veya ailesel özellik tek başına akran zorbalığının nedeni değildir.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336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2709" y="-16169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Zorbalık yapan çocukların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3488786"/>
              </p:ext>
            </p:extLst>
          </p:nvPr>
        </p:nvGraphicFramePr>
        <p:xfrm>
          <a:off x="-3" y="825190"/>
          <a:ext cx="11719934" cy="597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967">
                  <a:extLst>
                    <a:ext uri="{9D8B030D-6E8A-4147-A177-3AD203B41FA5}">
                      <a16:colId xmlns:a16="http://schemas.microsoft.com/office/drawing/2014/main" val="3742647782"/>
                    </a:ext>
                  </a:extLst>
                </a:gridCol>
                <a:gridCol w="5859967">
                  <a:extLst>
                    <a:ext uri="{9D8B030D-6E8A-4147-A177-3AD203B41FA5}">
                      <a16:colId xmlns:a16="http://schemas.microsoft.com/office/drawing/2014/main" val="3371903199"/>
                    </a:ext>
                  </a:extLst>
                </a:gridCol>
              </a:tblGrid>
              <a:tr h="791501"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solidFill>
                            <a:schemeClr val="tx1"/>
                          </a:solidFill>
                        </a:rPr>
                        <a:t>BİREYSEL</a:t>
                      </a:r>
                      <a:r>
                        <a:rPr lang="tr-TR" sz="3200" b="0" baseline="0" dirty="0" smtClean="0">
                          <a:solidFill>
                            <a:schemeClr val="tx1"/>
                          </a:solidFill>
                        </a:rPr>
                        <a:t> ÖZELLİKLERİ</a:t>
                      </a:r>
                      <a:endParaRPr lang="tr-TR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solidFill>
                            <a:schemeClr val="tx1"/>
                          </a:solidFill>
                        </a:rPr>
                        <a:t>AİLESEL ÖZELLİKLERİ</a:t>
                      </a:r>
                      <a:endParaRPr lang="tr-TR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81597"/>
                  </a:ext>
                </a:extLst>
              </a:tr>
              <a:tr h="517858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dirty="0" smtClean="0"/>
                        <a:t>BAŞKALARI</a:t>
                      </a:r>
                      <a:r>
                        <a:rPr lang="tr-TR" cap="small" baseline="0" dirty="0" smtClean="0"/>
                        <a:t> ÜZERİNDE EGEMENLİK KURMAYI SEVME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cap="smal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baseline="0" dirty="0" smtClean="0"/>
                        <a:t>EMPATİ KURMAKTA GÜÇLÜK YAŞAMA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cap="smal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baseline="0" dirty="0" smtClean="0"/>
                        <a:t>SALDIRGANCA DAVRANMAKTAN GURUR DUYMA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cap="smal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baseline="0" dirty="0" smtClean="0"/>
                        <a:t>SOSYAL VE DUYGUSAL BECERİLERDE ZAYIFLIK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cap="smal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baseline="0" dirty="0" smtClean="0"/>
                        <a:t>DÜŞÜNMEDEN TEPKİSEL VE ACELECİ DAVRANMA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cap="smal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baseline="0" dirty="0" smtClean="0"/>
                        <a:t>ÖFKE KONTROLÜ PROBLEMİ YAŞAMA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cap="smal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baseline="0" dirty="0" smtClean="0"/>
                        <a:t>OKUL DIŞINDAKİ ORTAMLARDA DA SALDIRGANCA DAVRANMA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cap="small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cap="small" baseline="0" dirty="0" smtClean="0"/>
                        <a:t>YETİŞKİNLERE KARŞI İTAATSİZ DAVRANIŞLARDA BULUNMA</a:t>
                      </a:r>
                      <a:endParaRPr lang="tr-TR" cap="small" baseline="0" dirty="0"/>
                    </a:p>
                  </a:txBody>
                  <a:tcPr>
                    <a:solidFill>
                      <a:srgbClr val="BDF5FD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ANNE –BABA ARASINDA ÇATIŞMA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AİLE İÇİ SİDDET, FİZİKSEL</a:t>
                      </a:r>
                      <a:r>
                        <a:rPr lang="tr-TR" baseline="0" dirty="0" smtClean="0"/>
                        <a:t> VE /VEYA DUGUSAL İSTİSMAR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ANNE-BABANIN İLGİ, SEVGİ , YAKINLIK GÖSTERMEMESİ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ÇOCUĞA FİZİKSEL CEZA VERİLMESİ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ÇOCUĞUN SALDIRGAN DAVRANIŞLARLA İSTEDİĞİNİ ELDE EDEBİLMESİ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AİLE İÇİ İLETİŞİMİN ZAYIF OLMASI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AİLE İÇİNDE OLUMSUZ ROL MODELLERİNİN OLMASI (KÜFÜRLÜ KONUŞAN VEYA ŞİDDET UYGULAYAN ANNE BABALAR/KARDEŞLER)</a:t>
                      </a:r>
                      <a:endParaRPr lang="tr-TR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2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0767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 smtClean="0"/>
              <a:t>ZorbalıĞA</a:t>
            </a:r>
            <a:r>
              <a:rPr lang="tr-TR" sz="4000" dirty="0" smtClean="0"/>
              <a:t> MARUZ KALAN çocukların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436207"/>
              </p:ext>
            </p:extLst>
          </p:nvPr>
        </p:nvGraphicFramePr>
        <p:xfrm>
          <a:off x="-3" y="1037064"/>
          <a:ext cx="11719934" cy="548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967">
                  <a:extLst>
                    <a:ext uri="{9D8B030D-6E8A-4147-A177-3AD203B41FA5}">
                      <a16:colId xmlns:a16="http://schemas.microsoft.com/office/drawing/2014/main" val="3742647782"/>
                    </a:ext>
                  </a:extLst>
                </a:gridCol>
                <a:gridCol w="5859967">
                  <a:extLst>
                    <a:ext uri="{9D8B030D-6E8A-4147-A177-3AD203B41FA5}">
                      <a16:colId xmlns:a16="http://schemas.microsoft.com/office/drawing/2014/main" val="3371903199"/>
                    </a:ext>
                  </a:extLst>
                </a:gridCol>
              </a:tblGrid>
              <a:tr h="765343"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solidFill>
                            <a:schemeClr val="tx1"/>
                          </a:solidFill>
                        </a:rPr>
                        <a:t>BİREYSEL</a:t>
                      </a:r>
                      <a:r>
                        <a:rPr lang="tr-TR" sz="3200" b="0" baseline="0" dirty="0" smtClean="0">
                          <a:solidFill>
                            <a:schemeClr val="tx1"/>
                          </a:solidFill>
                        </a:rPr>
                        <a:t> ÖZELLİKLERİ</a:t>
                      </a:r>
                      <a:endParaRPr lang="tr-TR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solidFill>
                            <a:schemeClr val="tx1"/>
                          </a:solidFill>
                        </a:rPr>
                        <a:t>AİLESEL ÖZELLİKLERİ</a:t>
                      </a:r>
                      <a:endParaRPr lang="tr-TR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81597"/>
                  </a:ext>
                </a:extLst>
              </a:tr>
              <a:tr h="47185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ÇEKİNGEN, İÇİNE KAPANIK, İTAAATKAR OLMA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DÜŞÜK BENLİK SAYGISI VE ÖZGÜVEN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SOSYAL ORTAMLARDA ENDİŞELİ, KAYGILI, GÜVENSİZ DAVRANIŞLAR SERGİLEME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FARKLI FİZİKSEL ÖZEKLİKLERE SAHİP OLMA (ÖRN. AŞIRI KISA /UZUN BOY, AŞIRI ZAYIF/KİLOLU, KEKEMELİK, DİŞ TELİ- GÖZLÜK KULLANMA)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FİZİKSEL VEYA ZİHİNSEL ENGEL /FARKLILIĞA SAHİP OLMA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DEZAVANTAJLI GRUBA AİT OLMA ( GÖÇMEN/ETNİK AZINLIK)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baseline="0" dirty="0" smtClean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AŞIRI KORUYUCU VE KOLLAYICI ANNE –BABALAR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AİLE İÇİ İLETİŞİMİN ZAYIF OLMASI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ÇOCUĞUN AİLE ORTAMINDA </a:t>
                      </a:r>
                      <a:r>
                        <a:rPr lang="tr-TR" baseline="0" dirty="0" smtClean="0"/>
                        <a:t> SALDIRGAN DAVRANIŞLARA MARUZ KALMASI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2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55273"/>
          </a:xfrm>
        </p:spPr>
        <p:txBody>
          <a:bodyPr>
            <a:normAutofit/>
          </a:bodyPr>
          <a:lstStyle/>
          <a:p>
            <a:pPr algn="ctr"/>
            <a:r>
              <a:rPr lang="tr-TR" sz="7200" dirty="0" smtClean="0"/>
              <a:t>AKRAN ZORBALIĞININ SONUÇLARI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9644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868" y="128239"/>
            <a:ext cx="10396882" cy="69695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ZORBALIK YAPAN ÇOCUKLAR İÇİN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6456012"/>
              </p:ext>
            </p:extLst>
          </p:nvPr>
        </p:nvGraphicFramePr>
        <p:xfrm>
          <a:off x="390293" y="825190"/>
          <a:ext cx="10545491" cy="553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1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625" y="317809"/>
            <a:ext cx="10396882" cy="69695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ZORBALIĞA MARUZ KALAN ÇOCUKLAR İÇİN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0703803"/>
              </p:ext>
            </p:extLst>
          </p:nvPr>
        </p:nvGraphicFramePr>
        <p:xfrm>
          <a:off x="685800" y="1227138"/>
          <a:ext cx="10394950" cy="512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6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5949" y="150541"/>
            <a:ext cx="10396882" cy="69695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İZLEYİCİLER İÇİN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0526475"/>
              </p:ext>
            </p:extLst>
          </p:nvPr>
        </p:nvGraphicFramePr>
        <p:xfrm>
          <a:off x="0" y="925552"/>
          <a:ext cx="11708780" cy="5430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dirty="0"/>
              <a:t>Akran Zorbalığını Nasıl Anlarım ve Ne Yapabilirim?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Çocuklar </a:t>
            </a:r>
            <a:r>
              <a:rPr lang="tr-TR" dirty="0"/>
              <a:t>zorbalık yaptıklarını veya zorbalığa maruz </a:t>
            </a:r>
            <a:r>
              <a:rPr lang="tr-TR" dirty="0" smtClean="0"/>
              <a:t>kaldıklarını yetişkinlere </a:t>
            </a:r>
            <a:r>
              <a:rPr lang="tr-TR" dirty="0"/>
              <a:t>doğrudan anlatmayabilirler.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Bununla </a:t>
            </a:r>
            <a:r>
              <a:rPr lang="tr-TR" dirty="0"/>
              <a:t>birlikte, çocukları yakından gözlemlediğimizde, bazı işaretler </a:t>
            </a:r>
            <a:r>
              <a:rPr lang="tr-TR" dirty="0" smtClean="0"/>
              <a:t>akran </a:t>
            </a:r>
            <a:r>
              <a:rPr lang="tr-TR" dirty="0"/>
              <a:t>zorbalığı durumları hakkında bizlere bilgi verebilir.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Bu </a:t>
            </a:r>
            <a:r>
              <a:rPr lang="tr-TR" dirty="0"/>
              <a:t>işaretler, zorbalık dışındaki nedenlerden de kaynaklanıyor olabilir </a:t>
            </a:r>
            <a:r>
              <a:rPr lang="tr-TR" dirty="0" smtClean="0"/>
              <a:t>ancak </a:t>
            </a:r>
            <a:r>
              <a:rPr lang="tr-TR" dirty="0"/>
              <a:t>mutlaka önemsenmeli ve takip edilmelidir.</a:t>
            </a:r>
          </a:p>
        </p:txBody>
      </p:sp>
    </p:spTree>
    <p:extLst>
      <p:ext uri="{BB962C8B-B14F-4D97-AF65-F5344CB8AC3E}">
        <p14:creationId xmlns:p14="http://schemas.microsoft.com/office/powerpoint/2010/main" val="200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4266D583-4265-0941-B3BC-1C504234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AKRAN ZORBALIĞI TANIM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B43CA0-9F11-664C-8722-ED7D4F8F85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5992" y="2395140"/>
            <a:ext cx="7234237" cy="2067719"/>
          </a:xfrm>
        </p:spPr>
        <p:txBody>
          <a:bodyPr>
            <a:normAutofit/>
          </a:bodyPr>
          <a:lstStyle/>
          <a:p>
            <a:pPr algn="just"/>
            <a:r>
              <a:rPr lang="tr-TR" b="0" i="0" dirty="0">
                <a:solidFill>
                  <a:srgbClr val="22313C"/>
                </a:solidFill>
                <a:effectLst/>
              </a:rPr>
              <a:t>Akran zorbalığı, bir veya birden çok öğrencinin, kendilerinden daha güçsüz öğrencileri, </a:t>
            </a:r>
            <a:r>
              <a:rPr lang="tr-TR" b="0" i="0" u="sng" dirty="0">
                <a:solidFill>
                  <a:schemeClr val="accent1"/>
                </a:solidFill>
                <a:effectLst/>
              </a:rPr>
              <a:t>kasıtlı ve sürekli </a:t>
            </a:r>
            <a:r>
              <a:rPr lang="tr-TR" b="0" i="0" dirty="0">
                <a:solidFill>
                  <a:srgbClr val="22313C"/>
                </a:solidFill>
                <a:effectLst/>
              </a:rPr>
              <a:t>olarak rahatsız etmesiyle sonuçlanan ve kurbanın kendisini koruyamayacak durumda olduğu bir saldırganlık türüdür. </a:t>
            </a:r>
            <a:endParaRPr lang="tr-TR" dirty="0"/>
          </a:p>
        </p:txBody>
      </p:sp>
      <p:pic>
        <p:nvPicPr>
          <p:cNvPr id="2" name="Resim 3">
            <a:extLst>
              <a:ext uri="{FF2B5EF4-FFF2-40B4-BE49-F238E27FC236}">
                <a16:creationId xmlns:a16="http://schemas.microsoft.com/office/drawing/2014/main" id="{A4B40926-958F-6D44-99D0-799D1C51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0" y="1261782"/>
            <a:ext cx="3427809" cy="40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23975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tr-TR" sz="4400" dirty="0"/>
              <a:t>Çocuğunuzun Akran Zorbalığı Yaptığını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1391716"/>
            <a:ext cx="10394707" cy="3982869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sz="2400" dirty="0" smtClean="0"/>
              <a:t>Farklı </a:t>
            </a:r>
            <a:r>
              <a:rPr lang="tr-TR" sz="2400" dirty="0"/>
              <a:t>ortamlarda saldırgan davranışlar gösterme (</a:t>
            </a:r>
            <a:r>
              <a:rPr lang="tr-TR" sz="2400" dirty="0" err="1"/>
              <a:t>örn</a:t>
            </a:r>
            <a:r>
              <a:rPr lang="tr-TR" sz="2400" dirty="0"/>
              <a:t>. ev, mahalle)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Düşünmeden</a:t>
            </a:r>
            <a:r>
              <a:rPr lang="tr-TR" sz="2400" dirty="0"/>
              <a:t>, ani davranma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Çabuk </a:t>
            </a:r>
            <a:r>
              <a:rPr lang="tr-TR" sz="2400" dirty="0"/>
              <a:t>öfkelenme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Farklılıklara </a:t>
            </a:r>
            <a:r>
              <a:rPr lang="tr-TR" sz="2400" dirty="0"/>
              <a:t>karşı önyargılı veya tahammülsüz </a:t>
            </a:r>
            <a:r>
              <a:rPr lang="tr-TR" sz="2400" dirty="0" smtClean="0"/>
              <a:t>olma</a:t>
            </a:r>
          </a:p>
          <a:p>
            <a:r>
              <a:rPr lang="tr-TR" sz="2400" dirty="0" smtClean="0"/>
              <a:t> Kendi suçunu kabul etmeme, genelde hep karşı tarafı suçlama</a:t>
            </a:r>
          </a:p>
        </p:txBody>
      </p:sp>
    </p:spTree>
    <p:extLst>
      <p:ext uri="{BB962C8B-B14F-4D97-AF65-F5344CB8AC3E}">
        <p14:creationId xmlns:p14="http://schemas.microsoft.com/office/powerpoint/2010/main" val="34325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23975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tr-TR" sz="4400" dirty="0"/>
              <a:t>Çocuğunuzun Akran Zorbalığı Yaptığını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1391716"/>
            <a:ext cx="10394707" cy="398286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Kuralları </a:t>
            </a:r>
            <a:r>
              <a:rPr lang="tr-TR" sz="2400" dirty="0"/>
              <a:t>dinleme ve uymada zorluk yaşama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Öğretmen </a:t>
            </a:r>
            <a:r>
              <a:rPr lang="tr-TR" sz="2400" dirty="0"/>
              <a:t>ve ebeveynlerine sıklıkla karşı gelme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Akranlarına </a:t>
            </a:r>
            <a:r>
              <a:rPr lang="tr-TR" sz="2400" dirty="0"/>
              <a:t>hükmetmeye, boyun eğdirmeye çalışma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Başkalarının </a:t>
            </a:r>
            <a:r>
              <a:rPr lang="tr-TR" sz="2400" dirty="0"/>
              <a:t>duygularına duyarlı olmama (empati kurmakta zorlanma)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Sizin </a:t>
            </a:r>
            <a:r>
              <a:rPr lang="tr-TR" sz="2400" dirty="0"/>
              <a:t>almadığınız bir eşyaya birden bire sahip olma (kalem, çanta, kitap)</a:t>
            </a:r>
          </a:p>
        </p:txBody>
      </p:sp>
    </p:spTree>
    <p:extLst>
      <p:ext uri="{BB962C8B-B14F-4D97-AF65-F5344CB8AC3E}">
        <p14:creationId xmlns:p14="http://schemas.microsoft.com/office/powerpoint/2010/main" val="3761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893" y="112289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Zorbalık Yapıyorsa Neler Yapabilirsiniz?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9933024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215480" y="1415562"/>
            <a:ext cx="9686847" cy="1969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• Akran zorbalığının hiçbir gerekçesi olamayacağını ifade edin.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• Zorbalığın neden durması gerektiğini açıklayın, aksi takdirde herkesin </a:t>
            </a:r>
          </a:p>
          <a:p>
            <a:r>
              <a:rPr lang="tr-TR" dirty="0">
                <a:solidFill>
                  <a:schemeClr val="tx1"/>
                </a:solidFill>
              </a:rPr>
              <a:t>daha çok zarar göreceğini belirtin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• Zorbalığa maruz kalan arkadaşının nasıl hissedebileceği hakkında </a:t>
            </a:r>
          </a:p>
          <a:p>
            <a:r>
              <a:rPr lang="tr-TR" dirty="0">
                <a:solidFill>
                  <a:schemeClr val="tx1"/>
                </a:solidFill>
              </a:rPr>
              <a:t>konuşun.</a:t>
            </a:r>
          </a:p>
        </p:txBody>
      </p:sp>
      <p:graphicFrame>
        <p:nvGraphicFramePr>
          <p:cNvPr id="11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248290"/>
              </p:ext>
            </p:extLst>
          </p:nvPr>
        </p:nvGraphicFramePr>
        <p:xfrm>
          <a:off x="458956" y="3577827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Dikdörtgen 11"/>
          <p:cNvSpPr/>
          <p:nvPr/>
        </p:nvSpPr>
        <p:spPr>
          <a:xfrm>
            <a:off x="1215480" y="4254788"/>
            <a:ext cx="9686847" cy="147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 • Çocuğunuza zorbalık davranışlarını onaylamadığınızı net bir şekilde </a:t>
            </a:r>
          </a:p>
          <a:p>
            <a:r>
              <a:rPr lang="tr-TR" dirty="0">
                <a:solidFill>
                  <a:schemeClr val="tx1"/>
                </a:solidFill>
              </a:rPr>
              <a:t>belirtin. </a:t>
            </a:r>
          </a:p>
          <a:p>
            <a:r>
              <a:rPr lang="tr-TR" dirty="0">
                <a:solidFill>
                  <a:schemeClr val="tx1"/>
                </a:solidFill>
              </a:rPr>
              <a:t>• Çocuğunuzun kişiliğine yönelik olumsuz vurgu yapmayın, </a:t>
            </a:r>
          </a:p>
          <a:p>
            <a:r>
              <a:rPr lang="tr-TR" dirty="0">
                <a:solidFill>
                  <a:schemeClr val="tx1"/>
                </a:solidFill>
              </a:rPr>
              <a:t>onaylamadığınız şeyin onun bu davranışları olduğunu vurgulayın. Onu </a:t>
            </a:r>
          </a:p>
          <a:p>
            <a:r>
              <a:rPr lang="tr-TR" dirty="0">
                <a:solidFill>
                  <a:schemeClr val="tx1"/>
                </a:solidFill>
              </a:rPr>
              <a:t> desteklemeye ve ona yardımcı olmaya hazır olduğunuzu belirtin.</a:t>
            </a:r>
          </a:p>
        </p:txBody>
      </p:sp>
    </p:spTree>
    <p:extLst>
      <p:ext uri="{BB962C8B-B14F-4D97-AF65-F5344CB8AC3E}">
        <p14:creationId xmlns:p14="http://schemas.microsoft.com/office/powerpoint/2010/main" val="12900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893" y="112289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Zorbalık Yapıyorsa Neler Yapabilirsiniz?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3835736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215481" y="1616927"/>
            <a:ext cx="9686847" cy="388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• Çocuğunuza hangi davranışlarının zorbaca olduğunu aktarın, </a:t>
            </a:r>
          </a:p>
          <a:p>
            <a:r>
              <a:rPr lang="tr-TR" sz="2400" dirty="0">
                <a:solidFill>
                  <a:schemeClr val="tx1"/>
                </a:solidFill>
              </a:rPr>
              <a:t>anlamasına yardımcı olun.</a:t>
            </a:r>
          </a:p>
          <a:p>
            <a:r>
              <a:rPr lang="tr-TR" sz="2400" dirty="0">
                <a:solidFill>
                  <a:schemeClr val="tx1"/>
                </a:solidFill>
              </a:rPr>
              <a:t> • Bu zorbalık davranışlarını neden gösterdiğini anlamaya çalışın. </a:t>
            </a:r>
          </a:p>
          <a:p>
            <a:r>
              <a:rPr lang="tr-TR" sz="2400" dirty="0">
                <a:solidFill>
                  <a:schemeClr val="tx1"/>
                </a:solidFill>
              </a:rPr>
              <a:t>Bu davranışlar yerine hangi davranışları yapabileceğini anlatın.</a:t>
            </a:r>
          </a:p>
          <a:p>
            <a:r>
              <a:rPr lang="tr-TR" sz="2400" dirty="0">
                <a:solidFill>
                  <a:schemeClr val="tx1"/>
                </a:solidFill>
              </a:rPr>
              <a:t> • Kesinlikle fiziksel ceza vermeyin.</a:t>
            </a:r>
          </a:p>
          <a:p>
            <a:r>
              <a:rPr lang="tr-TR" sz="2400" dirty="0">
                <a:solidFill>
                  <a:schemeClr val="tx1"/>
                </a:solidFill>
              </a:rPr>
              <a:t> • Çocuğunuzun davranışlarını değiştirebileceğine güvendiğinizi </a:t>
            </a:r>
          </a:p>
          <a:p>
            <a:r>
              <a:rPr lang="tr-TR" sz="2400" dirty="0">
                <a:solidFill>
                  <a:schemeClr val="tx1"/>
                </a:solidFill>
              </a:rPr>
              <a:t>belirtin, gösterin.</a:t>
            </a:r>
          </a:p>
          <a:p>
            <a:r>
              <a:rPr lang="tr-TR" sz="2400" dirty="0">
                <a:solidFill>
                  <a:schemeClr val="tx1"/>
                </a:solidFill>
              </a:rPr>
              <a:t> • Çocuğunuzun bu konudaki çabasını ve olumlu davranışlarını </a:t>
            </a:r>
          </a:p>
          <a:p>
            <a:r>
              <a:rPr lang="tr-TR" sz="2400" dirty="0">
                <a:solidFill>
                  <a:schemeClr val="tx1"/>
                </a:solidFill>
              </a:rPr>
              <a:t>ödüllendirin.</a:t>
            </a:r>
          </a:p>
        </p:txBody>
      </p:sp>
    </p:spTree>
    <p:extLst>
      <p:ext uri="{BB962C8B-B14F-4D97-AF65-F5344CB8AC3E}">
        <p14:creationId xmlns:p14="http://schemas.microsoft.com/office/powerpoint/2010/main" val="2882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893" y="112289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Zorbalık Yapıyorsa Neler Yapabilirsiniz?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5237066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215481" y="1414582"/>
            <a:ext cx="9686847" cy="2137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• Çocuğunuzla, zorbalık karşısında diğer öğrencilerin neler hissedebileceği </a:t>
            </a:r>
          </a:p>
          <a:p>
            <a:r>
              <a:rPr lang="tr-TR" dirty="0">
                <a:solidFill>
                  <a:schemeClr val="tx1"/>
                </a:solidFill>
              </a:rPr>
              <a:t>üzerinde konuşun, empati kurmasını sağlayın.</a:t>
            </a:r>
          </a:p>
          <a:p>
            <a:r>
              <a:rPr lang="tr-TR" dirty="0">
                <a:solidFill>
                  <a:schemeClr val="tx1"/>
                </a:solidFill>
              </a:rPr>
              <a:t> • Başkalarına saygı duymayı ve farklılıkları kabul etmeyi öğretin. Bu konuda </a:t>
            </a:r>
          </a:p>
          <a:p>
            <a:r>
              <a:rPr lang="tr-TR" dirty="0">
                <a:solidFill>
                  <a:schemeClr val="tx1"/>
                </a:solidFill>
              </a:rPr>
              <a:t>kitaplardan faydalanabilirsiniz.</a:t>
            </a:r>
          </a:p>
          <a:p>
            <a:r>
              <a:rPr lang="tr-TR" dirty="0">
                <a:solidFill>
                  <a:schemeClr val="tx1"/>
                </a:solidFill>
              </a:rPr>
              <a:t> • Çocuğunuzun sosyal ve duygusal becerilerini geliştirmesinde ona destek </a:t>
            </a:r>
          </a:p>
          <a:p>
            <a:r>
              <a:rPr lang="tr-TR" dirty="0">
                <a:solidFill>
                  <a:schemeClr val="tx1"/>
                </a:solidFill>
              </a:rPr>
              <a:t>sağlayın. Bu konuda kitaplar okuyun ve yaşına uygun etkinlikler </a:t>
            </a:r>
          </a:p>
          <a:p>
            <a:r>
              <a:rPr lang="tr-TR" dirty="0">
                <a:solidFill>
                  <a:schemeClr val="tx1"/>
                </a:solidFill>
              </a:rPr>
              <a:t>gerçekleştirin.</a:t>
            </a:r>
          </a:p>
        </p:txBody>
      </p:sp>
      <p:graphicFrame>
        <p:nvGraphicFramePr>
          <p:cNvPr id="11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307891"/>
              </p:ext>
            </p:extLst>
          </p:nvPr>
        </p:nvGraphicFramePr>
        <p:xfrm>
          <a:off x="418169" y="3736088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Dikdörtgen 11"/>
          <p:cNvSpPr/>
          <p:nvPr/>
        </p:nvSpPr>
        <p:spPr>
          <a:xfrm>
            <a:off x="1215480" y="4348202"/>
            <a:ext cx="9686847" cy="13990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 • Okul ile mutlaka temasa geçin.</a:t>
            </a:r>
          </a:p>
          <a:p>
            <a:r>
              <a:rPr lang="tr-TR" dirty="0">
                <a:solidFill>
                  <a:schemeClr val="tx1"/>
                </a:solidFill>
              </a:rPr>
              <a:t> • Psikolojik danışman/rehber öğretmen ve sınıf öğretmeniyle iş birliği </a:t>
            </a:r>
          </a:p>
          <a:p>
            <a:r>
              <a:rPr lang="tr-TR" dirty="0">
                <a:solidFill>
                  <a:schemeClr val="tx1"/>
                </a:solidFill>
              </a:rPr>
              <a:t>kurun.  </a:t>
            </a:r>
          </a:p>
          <a:p>
            <a:r>
              <a:rPr lang="tr-TR" dirty="0">
                <a:solidFill>
                  <a:schemeClr val="tx1"/>
                </a:solidFill>
              </a:rPr>
              <a:t> • Gerektiği zaman uzman desteği almaktan çekinmeyin.</a:t>
            </a:r>
          </a:p>
        </p:txBody>
      </p:sp>
    </p:spTree>
    <p:extLst>
      <p:ext uri="{BB962C8B-B14F-4D97-AF65-F5344CB8AC3E}">
        <p14:creationId xmlns:p14="http://schemas.microsoft.com/office/powerpoint/2010/main" val="19547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83076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/>
              <a:t>Çocuğunuzun Zorbalığa Maruz Kaldığını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79142" y="830766"/>
            <a:ext cx="10701366" cy="4834054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/>
              <a:t>Vücudunda morluk, çizik, yara vb. belirtiler </a:t>
            </a:r>
          </a:p>
          <a:p>
            <a:r>
              <a:rPr lang="tr-TR" dirty="0" smtClean="0"/>
              <a:t>Okuldan </a:t>
            </a:r>
            <a:r>
              <a:rPr lang="tr-TR" dirty="0"/>
              <a:t>kitapları veya kıyafetleri yırtılmış, dağılmış, kirli olarak dönme</a:t>
            </a:r>
          </a:p>
          <a:p>
            <a:r>
              <a:rPr lang="tr-TR" dirty="0"/>
              <a:t> </a:t>
            </a:r>
            <a:r>
              <a:rPr lang="tr-TR" dirty="0" smtClean="0"/>
              <a:t>Harçlığını </a:t>
            </a:r>
            <a:r>
              <a:rPr lang="tr-TR" dirty="0"/>
              <a:t>kaybetme, sık sık harçlık isteme</a:t>
            </a:r>
          </a:p>
          <a:p>
            <a:r>
              <a:rPr lang="tr-TR" dirty="0"/>
              <a:t> </a:t>
            </a:r>
            <a:r>
              <a:rPr lang="tr-TR" dirty="0" smtClean="0"/>
              <a:t>Normalde </a:t>
            </a:r>
            <a:r>
              <a:rPr lang="tr-TR" dirty="0"/>
              <a:t>okulu sevmesine rağmen okula gitmek istememe</a:t>
            </a:r>
          </a:p>
          <a:p>
            <a:r>
              <a:rPr lang="tr-TR" dirty="0"/>
              <a:t> </a:t>
            </a:r>
            <a:r>
              <a:rPr lang="tr-TR" dirty="0" smtClean="0"/>
              <a:t>Okul </a:t>
            </a:r>
            <a:r>
              <a:rPr lang="tr-TR" dirty="0"/>
              <a:t>servisine binmek istememe, okula gidiş-dönüş yolunu değiştirme</a:t>
            </a:r>
          </a:p>
          <a:p>
            <a:r>
              <a:rPr lang="tr-TR" dirty="0"/>
              <a:t> </a:t>
            </a:r>
            <a:r>
              <a:rPr lang="tr-TR" dirty="0" smtClean="0"/>
              <a:t>Sık </a:t>
            </a:r>
            <a:r>
              <a:rPr lang="tr-TR" dirty="0"/>
              <a:t>sık baş ağrısı, karın ağrısı, iştah kaybı gibi fiziksel problemlerden şikayet </a:t>
            </a:r>
            <a:r>
              <a:rPr lang="tr-TR" dirty="0" smtClean="0"/>
              <a:t>etme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1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83076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/>
              <a:t>Çocuğunuzun Zorbalığa Maruz Kaldığını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79142" y="830766"/>
            <a:ext cx="10701366" cy="4834054"/>
          </a:xfrm>
        </p:spPr>
        <p:txBody>
          <a:bodyPr>
            <a:normAutofit/>
          </a:bodyPr>
          <a:lstStyle/>
          <a:p>
            <a:r>
              <a:rPr lang="tr-TR" dirty="0"/>
              <a:t>Eski neşesini kaybetmiş olma, yapmaktan hoşlandığı şeyleri yapmak </a:t>
            </a:r>
            <a:r>
              <a:rPr lang="tr-TR" dirty="0" smtClean="0"/>
              <a:t>istememe</a:t>
            </a:r>
            <a:endParaRPr lang="tr-TR" dirty="0" smtClean="0"/>
          </a:p>
          <a:p>
            <a:r>
              <a:rPr lang="tr-TR" dirty="0" smtClean="0"/>
              <a:t>İçe </a:t>
            </a:r>
            <a:r>
              <a:rPr lang="tr-TR" dirty="0"/>
              <a:t>kapanma, ağlama krizleri</a:t>
            </a:r>
          </a:p>
          <a:p>
            <a:r>
              <a:rPr lang="tr-TR" dirty="0"/>
              <a:t> </a:t>
            </a:r>
            <a:r>
              <a:rPr lang="tr-TR" dirty="0" smtClean="0"/>
              <a:t>Eve </a:t>
            </a:r>
            <a:r>
              <a:rPr lang="tr-TR" dirty="0"/>
              <a:t>arkadaşının gelmemesi, arkadaşına gitmek istememe</a:t>
            </a:r>
          </a:p>
          <a:p>
            <a:r>
              <a:rPr lang="tr-TR" dirty="0"/>
              <a:t> </a:t>
            </a:r>
            <a:r>
              <a:rPr lang="tr-TR" dirty="0" smtClean="0"/>
              <a:t>Uykuya </a:t>
            </a:r>
            <a:r>
              <a:rPr lang="tr-TR" dirty="0"/>
              <a:t>dalmakta güçlük yaşama, kabuslar görme</a:t>
            </a:r>
          </a:p>
          <a:p>
            <a:r>
              <a:rPr lang="tr-TR" dirty="0" smtClean="0"/>
              <a:t> </a:t>
            </a:r>
            <a:r>
              <a:rPr lang="tr-TR" dirty="0"/>
              <a:t>Her an kötü bir şey olacakmış gibi endişeli ve tedirgin davranma</a:t>
            </a:r>
          </a:p>
          <a:p>
            <a:r>
              <a:rPr lang="tr-TR" dirty="0"/>
              <a:t> </a:t>
            </a:r>
            <a:r>
              <a:rPr lang="tr-TR" dirty="0" smtClean="0"/>
              <a:t>Çabuk </a:t>
            </a:r>
            <a:r>
              <a:rPr lang="tr-TR" dirty="0"/>
              <a:t>öfkelenme, tepkisel davranma</a:t>
            </a:r>
          </a:p>
          <a:p>
            <a:r>
              <a:rPr lang="tr-TR" dirty="0"/>
              <a:t> </a:t>
            </a:r>
            <a:r>
              <a:rPr lang="tr-TR" dirty="0" smtClean="0"/>
              <a:t>Kendine </a:t>
            </a:r>
            <a:r>
              <a:rPr lang="tr-TR" dirty="0"/>
              <a:t>zarar verme davranışlarında bulunma</a:t>
            </a:r>
          </a:p>
        </p:txBody>
      </p:sp>
    </p:spTree>
    <p:extLst>
      <p:ext uri="{BB962C8B-B14F-4D97-AF65-F5344CB8AC3E}">
        <p14:creationId xmlns:p14="http://schemas.microsoft.com/office/powerpoint/2010/main" val="2379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893" y="192674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Zorbalığa Maruz Kalıyorsa Neler Yapabilirsiniz?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0315641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215481" y="1616927"/>
            <a:ext cx="9686847" cy="4014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chemeClr val="tx1"/>
                </a:solidFill>
              </a:rPr>
              <a:t>• </a:t>
            </a:r>
            <a:r>
              <a:rPr lang="tr-TR" sz="2400" dirty="0">
                <a:solidFill>
                  <a:schemeClr val="tx1"/>
                </a:solidFill>
              </a:rPr>
              <a:t>Çocuğunuzla neler yaşadığı konusunda konuşun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 • Çocuğunuza onun yanında olduğunuzu ve ona yardım etmek </a:t>
            </a:r>
          </a:p>
          <a:p>
            <a:r>
              <a:rPr lang="tr-TR" sz="2400" dirty="0">
                <a:solidFill>
                  <a:schemeClr val="tx1"/>
                </a:solidFill>
              </a:rPr>
              <a:t>istediğinizi belirtin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 • Çocuğunuzu yargılamadan dinleyin; ne hissettiğini sorun ve </a:t>
            </a:r>
          </a:p>
          <a:p>
            <a:r>
              <a:rPr lang="tr-TR" sz="2400" dirty="0">
                <a:solidFill>
                  <a:schemeClr val="tx1"/>
                </a:solidFill>
              </a:rPr>
              <a:t>duygularını paylaşmasını sağlayın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 • Zorbalığa uğramanın onun bir hatası olmadığını açık bir şekilde </a:t>
            </a:r>
          </a:p>
          <a:p>
            <a:r>
              <a:rPr lang="tr-TR" sz="2400" dirty="0">
                <a:solidFill>
                  <a:schemeClr val="tx1"/>
                </a:solidFill>
              </a:rPr>
              <a:t>ifade edin.</a:t>
            </a:r>
          </a:p>
        </p:txBody>
      </p:sp>
    </p:spTree>
    <p:extLst>
      <p:ext uri="{BB962C8B-B14F-4D97-AF65-F5344CB8AC3E}">
        <p14:creationId xmlns:p14="http://schemas.microsoft.com/office/powerpoint/2010/main" val="35014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893" y="192674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Zorbalığa Maruz Kalıyorsa Neler Yapabilirsiniz?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8066050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092821" y="1616927"/>
            <a:ext cx="9809508" cy="4014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>
                <a:solidFill>
                  <a:schemeClr val="tx1"/>
                </a:solidFill>
              </a:rPr>
              <a:t> • Zorbalığa nasıl karşı çıkabileceğine dair basit planlar geliştirin. </a:t>
            </a:r>
          </a:p>
          <a:p>
            <a:r>
              <a:rPr lang="tr-TR" sz="2400">
                <a:solidFill>
                  <a:schemeClr val="tx1"/>
                </a:solidFill>
              </a:rPr>
              <a:t>Örneğin, zorbalık durumunda çocuğunuza net ve kendinden emin bir </a:t>
            </a:r>
          </a:p>
          <a:p>
            <a:r>
              <a:rPr lang="tr-TR" sz="2400">
                <a:solidFill>
                  <a:schemeClr val="tx1"/>
                </a:solidFill>
              </a:rPr>
              <a:t>şekilde «hayır, dur» demesini; «zorbaca davranma» demesini </a:t>
            </a:r>
          </a:p>
          <a:p>
            <a:r>
              <a:rPr lang="tr-TR" sz="2400">
                <a:solidFill>
                  <a:schemeClr val="tx1"/>
                </a:solidFill>
              </a:rPr>
              <a:t>önerebilirsiniz. </a:t>
            </a:r>
          </a:p>
          <a:p>
            <a:r>
              <a:rPr lang="tr-TR" sz="2400">
                <a:solidFill>
                  <a:schemeClr val="tx1"/>
                </a:solidFill>
              </a:rPr>
              <a:t>• Çocuğunuzla böyle bir durumda okulda kimden ve ne şekilde yardım </a:t>
            </a:r>
          </a:p>
          <a:p>
            <a:r>
              <a:rPr lang="tr-TR" sz="2400">
                <a:solidFill>
                  <a:schemeClr val="tx1"/>
                </a:solidFill>
              </a:rPr>
              <a:t>isteyebileceğini konuşun. Çocuğunuzu yardım isteme konusunda </a:t>
            </a:r>
          </a:p>
          <a:p>
            <a:r>
              <a:rPr lang="tr-TR" sz="2400">
                <a:solidFill>
                  <a:schemeClr val="tx1"/>
                </a:solidFill>
              </a:rPr>
              <a:t>cesaretlendirin.</a:t>
            </a:r>
          </a:p>
          <a:p>
            <a:r>
              <a:rPr lang="tr-TR" sz="2400">
                <a:solidFill>
                  <a:schemeClr val="tx1"/>
                </a:solidFill>
              </a:rPr>
              <a:t> • Çocuğunuza bu durumu okul ile paylaşmanız gerektiğini söyleyin, </a:t>
            </a:r>
          </a:p>
          <a:p>
            <a:r>
              <a:rPr lang="tr-TR" sz="2400">
                <a:solidFill>
                  <a:schemeClr val="tx1"/>
                </a:solidFill>
              </a:rPr>
              <a:t>gerekirse birlikte bir plan geliştirin.</a:t>
            </a:r>
          </a:p>
          <a:p>
            <a:r>
              <a:rPr lang="tr-TR" sz="2400">
                <a:solidFill>
                  <a:schemeClr val="tx1"/>
                </a:solidFill>
              </a:rPr>
              <a:t> • İlerleyen günlerde çocuğunuzun davranışlarını izlemeye devam edin.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893" y="192674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Zorbalığa Maruz Kalıyorsa Neler Yapabilirsiniz?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7185471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092821" y="1616927"/>
            <a:ext cx="9809508" cy="4014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• Çocuğunuzun kendini etkili bir şekilde ifade edebilmesine yönelik </a:t>
            </a:r>
          </a:p>
          <a:p>
            <a:r>
              <a:rPr lang="tr-TR" sz="2400" dirty="0">
                <a:solidFill>
                  <a:schemeClr val="tx1"/>
                </a:solidFill>
              </a:rPr>
              <a:t>çalışmalar yapın. Bu konuda yardım almasını sağlayın. 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• Yeni arkadaşlıklar kurması ve sağlıklı sosyal ilişkiler sürdürebilmesi </a:t>
            </a:r>
          </a:p>
          <a:p>
            <a:r>
              <a:rPr lang="tr-TR" sz="2400" dirty="0">
                <a:solidFill>
                  <a:schemeClr val="tx1"/>
                </a:solidFill>
              </a:rPr>
              <a:t>için gerekli becerileri kazanmasını sağlayın. Bu konuda kitaplardan </a:t>
            </a:r>
          </a:p>
          <a:p>
            <a:r>
              <a:rPr lang="tr-TR" sz="2400" dirty="0">
                <a:solidFill>
                  <a:schemeClr val="tx1"/>
                </a:solidFill>
              </a:rPr>
              <a:t>faydalanabilirsiniz. 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• Çocuğunuzun özgüvenini yeniden kazanması için çaba gösterin, </a:t>
            </a:r>
          </a:p>
          <a:p>
            <a:r>
              <a:rPr lang="tr-TR" sz="2400" dirty="0">
                <a:solidFill>
                  <a:schemeClr val="tx1"/>
                </a:solidFill>
              </a:rPr>
              <a:t>olumlu özelliklerini vurgulayın.</a:t>
            </a:r>
          </a:p>
        </p:txBody>
      </p:sp>
    </p:spTree>
    <p:extLst>
      <p:ext uri="{BB962C8B-B14F-4D97-AF65-F5344CB8AC3E}">
        <p14:creationId xmlns:p14="http://schemas.microsoft.com/office/powerpoint/2010/main" val="7095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Akran zorbalığının yaygınlığı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Akran zorbalığı okul öncesi dönemden itibaren gözlemlenmektedir.</a:t>
            </a:r>
          </a:p>
          <a:p>
            <a:r>
              <a:rPr lang="tr-TR" dirty="0" smtClean="0"/>
              <a:t>Eğitimin her kademesinde yaygındır.</a:t>
            </a:r>
          </a:p>
          <a:p>
            <a:r>
              <a:rPr lang="tr-TR" dirty="0" smtClean="0"/>
              <a:t>Araştırmalar akran zorbalığının ilkokulun sonlarına doğru arttığını, ortaokulda en üst seviyeye ulaştığını ve lisenin sonlarında ise azaldığını göstermektedir.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20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893" y="192674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Zorbalığa Maruz Kalıyorsa Neler Yapabilirsiniz?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0722273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092821" y="1616928"/>
            <a:ext cx="9809508" cy="3958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 • Okul ile mutlaka temasa geçin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 • Psikolojik danışman/rehber öğretmen ve sınıf öğretmeniyle iş birliği </a:t>
            </a:r>
          </a:p>
          <a:p>
            <a:r>
              <a:rPr lang="tr-TR" sz="2400" dirty="0">
                <a:solidFill>
                  <a:schemeClr val="tx1"/>
                </a:solidFill>
              </a:rPr>
              <a:t>kurun.  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• Gerektiği zaman uzman desteği almaktan çekinmeyin.</a:t>
            </a:r>
          </a:p>
        </p:txBody>
      </p:sp>
    </p:spTree>
    <p:extLst>
      <p:ext uri="{BB962C8B-B14F-4D97-AF65-F5344CB8AC3E}">
        <p14:creationId xmlns:p14="http://schemas.microsoft.com/office/powerpoint/2010/main" val="29398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835" y="67725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tr-TR" sz="4400" dirty="0"/>
              <a:t>Çocuğunuzun Akran Zorbalığına Tanık Olduğunu Nasıl Anlarsınız?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74648" y="2319454"/>
            <a:ext cx="10394707" cy="2798653"/>
          </a:xfrm>
        </p:spPr>
        <p:txBody>
          <a:bodyPr/>
          <a:lstStyle/>
          <a:p>
            <a:r>
              <a:rPr lang="tr-TR" dirty="0" smtClean="0"/>
              <a:t> Okula </a:t>
            </a:r>
            <a:r>
              <a:rPr lang="tr-TR" dirty="0"/>
              <a:t>gitmek </a:t>
            </a:r>
            <a:r>
              <a:rPr lang="tr-TR" dirty="0" smtClean="0"/>
              <a:t>istememe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Arkadaşlarının </a:t>
            </a:r>
            <a:r>
              <a:rPr lang="tr-TR" dirty="0"/>
              <a:t>başına gelenleri </a:t>
            </a:r>
            <a:r>
              <a:rPr lang="tr-TR" dirty="0" smtClean="0"/>
              <a:t>anlatma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Bazı </a:t>
            </a:r>
            <a:r>
              <a:rPr lang="tr-TR" dirty="0"/>
              <a:t>arkadaşlarıyla bir araya gelmek istememe</a:t>
            </a:r>
          </a:p>
        </p:txBody>
      </p:sp>
    </p:spTree>
    <p:extLst>
      <p:ext uri="{BB962C8B-B14F-4D97-AF65-F5344CB8AC3E}">
        <p14:creationId xmlns:p14="http://schemas.microsoft.com/office/powerpoint/2010/main" val="42388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446" y="437685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Zorbalığa Tanıklık Ediyorsa Neler Yapabilirsiniz?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2511827"/>
              </p:ext>
            </p:extLst>
          </p:nvPr>
        </p:nvGraphicFramePr>
        <p:xfrm>
          <a:off x="256479" y="1170878"/>
          <a:ext cx="10645850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092820" y="2085279"/>
            <a:ext cx="9809508" cy="35237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• Çocuğunuzla zorbalık hakkında konuşun, onu bilgilendirin ve </a:t>
            </a:r>
          </a:p>
          <a:p>
            <a:r>
              <a:rPr lang="tr-TR" sz="2400" dirty="0">
                <a:solidFill>
                  <a:schemeClr val="tx1"/>
                </a:solidFill>
              </a:rPr>
              <a:t>zorbalığın hiçbir şekilde kabul edilemez olduğunu vurgulayın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 • Çocuğunuza zorbalığa tanık olmanın ona neler hissettirdiğini </a:t>
            </a:r>
          </a:p>
          <a:p>
            <a:r>
              <a:rPr lang="tr-TR" sz="2400" dirty="0">
                <a:solidFill>
                  <a:schemeClr val="tx1"/>
                </a:solidFill>
              </a:rPr>
              <a:t>sorun, bu duygular üzerinde konuşun.</a:t>
            </a:r>
          </a:p>
        </p:txBody>
      </p:sp>
    </p:spTree>
    <p:extLst>
      <p:ext uri="{BB962C8B-B14F-4D97-AF65-F5344CB8AC3E}">
        <p14:creationId xmlns:p14="http://schemas.microsoft.com/office/powerpoint/2010/main" val="7605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7742" y="253814"/>
            <a:ext cx="10396882" cy="551985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Çocuğunuz Zorbalığa Tanıklık Ediyorsa Neler Yapabilirsiniz?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012168"/>
              </p:ext>
            </p:extLst>
          </p:nvPr>
        </p:nvGraphicFramePr>
        <p:xfrm>
          <a:off x="418169" y="751471"/>
          <a:ext cx="10484159" cy="9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215480" y="1709701"/>
            <a:ext cx="9686847" cy="2611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 • Zorbalık yapan arkadaşlarını desteklememesi gerektiğini aktarın.</a:t>
            </a:r>
          </a:p>
          <a:p>
            <a:r>
              <a:rPr lang="tr-TR" dirty="0">
                <a:solidFill>
                  <a:schemeClr val="tx1"/>
                </a:solidFill>
              </a:rPr>
              <a:t> • Çocuğunuzla zorbalığı engelleme konusunda onun ve arkadaşlarının neler </a:t>
            </a:r>
          </a:p>
          <a:p>
            <a:r>
              <a:rPr lang="tr-TR" dirty="0">
                <a:solidFill>
                  <a:schemeClr val="tx1"/>
                </a:solidFill>
              </a:rPr>
              <a:t>yapabileceği üzerinde konuşun. Birlikte bir plan hazırlayın. </a:t>
            </a:r>
          </a:p>
          <a:p>
            <a:r>
              <a:rPr lang="tr-TR" dirty="0">
                <a:solidFill>
                  <a:schemeClr val="tx1"/>
                </a:solidFill>
              </a:rPr>
              <a:t>• Çocuğunuzun, zorbalık durumuna şahit olduğunda bir yetişkine </a:t>
            </a:r>
          </a:p>
          <a:p>
            <a:r>
              <a:rPr lang="tr-TR" dirty="0">
                <a:solidFill>
                  <a:schemeClr val="tx1"/>
                </a:solidFill>
              </a:rPr>
              <a:t>(öğretmenine) bunu haber vermesinin önemli bir yardım olduğunu </a:t>
            </a:r>
          </a:p>
          <a:p>
            <a:r>
              <a:rPr lang="tr-TR" dirty="0">
                <a:solidFill>
                  <a:schemeClr val="tx1"/>
                </a:solidFill>
              </a:rPr>
              <a:t>söyleyin. </a:t>
            </a:r>
          </a:p>
          <a:p>
            <a:r>
              <a:rPr lang="tr-TR" dirty="0">
                <a:solidFill>
                  <a:schemeClr val="tx1"/>
                </a:solidFill>
              </a:rPr>
              <a:t>• Çocuğunuzu, zorbalığa maruz kalan öğrenciye karşı destekleyici ve nazik </a:t>
            </a:r>
          </a:p>
          <a:p>
            <a:r>
              <a:rPr lang="tr-TR" dirty="0">
                <a:solidFill>
                  <a:schemeClr val="tx1"/>
                </a:solidFill>
              </a:rPr>
              <a:t>olmaya teşvik edin. Onun neler hissedebileceği üzerinde konuşun.</a:t>
            </a:r>
          </a:p>
        </p:txBody>
      </p:sp>
      <p:graphicFrame>
        <p:nvGraphicFramePr>
          <p:cNvPr id="11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986006"/>
              </p:ext>
            </p:extLst>
          </p:nvPr>
        </p:nvGraphicFramePr>
        <p:xfrm>
          <a:off x="418168" y="4109225"/>
          <a:ext cx="10484159" cy="91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Dikdörtgen 11"/>
          <p:cNvSpPr/>
          <p:nvPr/>
        </p:nvSpPr>
        <p:spPr>
          <a:xfrm>
            <a:off x="1215481" y="5008909"/>
            <a:ext cx="9686847" cy="6972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Okul ile mutlaka temasa geçin, bu olayı okul yönetimiyle paylaşın.</a:t>
            </a:r>
          </a:p>
        </p:txBody>
      </p:sp>
    </p:spTree>
    <p:extLst>
      <p:ext uri="{BB962C8B-B14F-4D97-AF65-F5344CB8AC3E}">
        <p14:creationId xmlns:p14="http://schemas.microsoft.com/office/powerpoint/2010/main" val="2894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Anne-Babalara Genel 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Anne-babalar</a:t>
            </a:r>
            <a:r>
              <a:rPr lang="tr-TR" dirty="0"/>
              <a:t>, bir yandan çocuklarının gelişimine katkıda bulunurken </a:t>
            </a:r>
            <a:r>
              <a:rPr lang="tr-TR" dirty="0" smtClean="0"/>
              <a:t>bir </a:t>
            </a:r>
            <a:r>
              <a:rPr lang="tr-TR" dirty="0"/>
              <a:t>yandan da akran zorbalığının önlenmesini sağlayabilirler: </a:t>
            </a:r>
          </a:p>
          <a:p>
            <a:r>
              <a:rPr lang="tr-TR" dirty="0" smtClean="0"/>
              <a:t>Olumlu </a:t>
            </a:r>
            <a:r>
              <a:rPr lang="tr-TR" dirty="0"/>
              <a:t>anne-baba tutumu </a:t>
            </a:r>
          </a:p>
          <a:p>
            <a:r>
              <a:rPr lang="tr-TR" dirty="0" smtClean="0"/>
              <a:t>Sağlıklı </a:t>
            </a:r>
            <a:r>
              <a:rPr lang="tr-TR" dirty="0"/>
              <a:t>iletişim  </a:t>
            </a:r>
          </a:p>
          <a:p>
            <a:r>
              <a:rPr lang="tr-TR" dirty="0" smtClean="0"/>
              <a:t>Olumlu </a:t>
            </a:r>
            <a:r>
              <a:rPr lang="tr-TR" dirty="0"/>
              <a:t>rol model olma</a:t>
            </a:r>
          </a:p>
        </p:txBody>
      </p:sp>
    </p:spTree>
    <p:extLst>
      <p:ext uri="{BB962C8B-B14F-4D97-AF65-F5344CB8AC3E}">
        <p14:creationId xmlns:p14="http://schemas.microsoft.com/office/powerpoint/2010/main" val="11035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ğ Ok 5"/>
          <p:cNvSpPr/>
          <p:nvPr/>
        </p:nvSpPr>
        <p:spPr>
          <a:xfrm>
            <a:off x="0" y="100361"/>
            <a:ext cx="2542478" cy="189570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Olumlu anne-baba tutumları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0" y="2118732"/>
            <a:ext cx="2542478" cy="1895707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Sağlıklı iletişim</a:t>
            </a:r>
            <a:endParaRPr lang="tr-TR" dirty="0"/>
          </a:p>
        </p:txBody>
      </p:sp>
      <p:sp>
        <p:nvSpPr>
          <p:cNvPr id="8" name="Sağ Ok 7"/>
          <p:cNvSpPr/>
          <p:nvPr/>
        </p:nvSpPr>
        <p:spPr>
          <a:xfrm>
            <a:off x="0" y="4137103"/>
            <a:ext cx="2542478" cy="1936595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Olumlu rol model olma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665141" y="211874"/>
            <a:ext cx="8686800" cy="15277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• Çocuğa sevgi ve ilgi </a:t>
            </a:r>
            <a:r>
              <a:rPr lang="tr-TR" dirty="0" smtClean="0">
                <a:solidFill>
                  <a:schemeClr val="tx1"/>
                </a:solidFill>
              </a:rPr>
              <a:t>gösterilmesi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• Ev içerisindeki kuralların net belirlenmesi ve tutarlı bir </a:t>
            </a:r>
          </a:p>
          <a:p>
            <a:r>
              <a:rPr lang="tr-TR" dirty="0">
                <a:solidFill>
                  <a:schemeClr val="tx1"/>
                </a:solidFill>
              </a:rPr>
              <a:t>şekilde </a:t>
            </a:r>
            <a:r>
              <a:rPr lang="tr-TR" dirty="0" smtClean="0">
                <a:solidFill>
                  <a:schemeClr val="tx1"/>
                </a:solidFill>
              </a:rPr>
              <a:t>uygulanması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• Çocuğun bilgisayar, TV kullanımının denetlenmesi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2665141" y="1996068"/>
            <a:ext cx="8686800" cy="201837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• Çocuğun kendisini rahat ifade edebileceği bir aile ortamı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yaratılması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• Günün nasıl geçti? Bugün okulda seni en mutlu eden şey </a:t>
            </a:r>
          </a:p>
          <a:p>
            <a:r>
              <a:rPr lang="tr-TR" dirty="0">
                <a:solidFill>
                  <a:schemeClr val="tx1"/>
                </a:solidFill>
              </a:rPr>
              <a:t>neydi? Bugün seni üzen bir şey yaşadın mı, bu konuda neler </a:t>
            </a:r>
          </a:p>
          <a:p>
            <a:r>
              <a:rPr lang="tr-TR" dirty="0">
                <a:solidFill>
                  <a:schemeClr val="tx1"/>
                </a:solidFill>
              </a:rPr>
              <a:t>yaptın? gibi sorularla sohbet edilerek çocuğun okul </a:t>
            </a:r>
          </a:p>
          <a:p>
            <a:r>
              <a:rPr lang="tr-TR" dirty="0">
                <a:solidFill>
                  <a:schemeClr val="tx1"/>
                </a:solidFill>
              </a:rPr>
              <a:t>yaşamına dair bilgi alınması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2817541" y="4341542"/>
            <a:ext cx="8686800" cy="1527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• Çocuklar anne-babalarının davranışlarını gözlemler ve taklit </a:t>
            </a:r>
          </a:p>
          <a:p>
            <a:r>
              <a:rPr lang="tr-TR" dirty="0">
                <a:solidFill>
                  <a:schemeClr val="tx1"/>
                </a:solidFill>
              </a:rPr>
              <a:t>ederler. Kendi davranışlarınız ile çocuğunuza rol model </a:t>
            </a:r>
          </a:p>
          <a:p>
            <a:r>
              <a:rPr lang="tr-TR" dirty="0">
                <a:solidFill>
                  <a:schemeClr val="tx1"/>
                </a:solidFill>
              </a:rPr>
              <a:t>olabilirsiniz. </a:t>
            </a:r>
          </a:p>
        </p:txBody>
      </p:sp>
    </p:spTree>
    <p:extLst>
      <p:ext uri="{BB962C8B-B14F-4D97-AF65-F5344CB8AC3E}">
        <p14:creationId xmlns:p14="http://schemas.microsoft.com/office/powerpoint/2010/main" val="12532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01805" y="116848"/>
            <a:ext cx="4427034" cy="2520176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Anne-babalar</a:t>
            </a:r>
          </a:p>
          <a:p>
            <a:r>
              <a:rPr lang="tr-TR" dirty="0"/>
              <a:t> • </a:t>
            </a:r>
            <a:r>
              <a:rPr lang="tr-TR" dirty="0" smtClean="0"/>
              <a:t>Fiziksel </a:t>
            </a:r>
            <a:r>
              <a:rPr lang="tr-TR" dirty="0"/>
              <a:t>veya psikolojik şiddet </a:t>
            </a:r>
          </a:p>
          <a:p>
            <a:r>
              <a:rPr lang="tr-TR" dirty="0" smtClean="0"/>
              <a:t>Uyguladıklarında</a:t>
            </a:r>
          </a:p>
          <a:p>
            <a:endParaRPr lang="tr-TR" dirty="0"/>
          </a:p>
          <a:p>
            <a:r>
              <a:rPr lang="tr-TR" dirty="0"/>
              <a:t> • </a:t>
            </a:r>
            <a:r>
              <a:rPr lang="tr-TR" dirty="0" smtClean="0"/>
              <a:t>Alaycı </a:t>
            </a:r>
            <a:r>
              <a:rPr lang="tr-TR" dirty="0"/>
              <a:t>konuştuklarında, dalga </a:t>
            </a:r>
            <a:r>
              <a:rPr lang="tr-TR" dirty="0" smtClean="0"/>
              <a:t>geçtiklerinde</a:t>
            </a:r>
          </a:p>
          <a:p>
            <a:endParaRPr lang="tr-TR" dirty="0"/>
          </a:p>
          <a:p>
            <a:r>
              <a:rPr lang="tr-TR" dirty="0"/>
              <a:t> • D</a:t>
            </a:r>
            <a:r>
              <a:rPr lang="tr-TR" dirty="0" smtClean="0"/>
              <a:t>uygularını </a:t>
            </a:r>
            <a:r>
              <a:rPr lang="tr-TR" dirty="0"/>
              <a:t>olumsuz şekilde ifade </a:t>
            </a:r>
          </a:p>
          <a:p>
            <a:r>
              <a:rPr lang="tr-TR" dirty="0"/>
              <a:t>ettiklerinde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1805" y="3051715"/>
            <a:ext cx="4427034" cy="2520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Anne-babalar</a:t>
            </a:r>
          </a:p>
          <a:p>
            <a:r>
              <a:rPr lang="tr-TR" sz="2000" dirty="0"/>
              <a:t> • </a:t>
            </a:r>
            <a:r>
              <a:rPr lang="tr-TR" sz="2000" dirty="0" smtClean="0"/>
              <a:t>Başkalarına </a:t>
            </a:r>
            <a:r>
              <a:rPr lang="tr-TR" sz="2000" dirty="0"/>
              <a:t>değer verdiğini </a:t>
            </a:r>
          </a:p>
          <a:p>
            <a:r>
              <a:rPr lang="tr-TR" sz="2000" dirty="0"/>
              <a:t>gösterdiklerinde </a:t>
            </a:r>
          </a:p>
          <a:p>
            <a:r>
              <a:rPr lang="tr-TR" sz="2000" dirty="0"/>
              <a:t>• </a:t>
            </a:r>
            <a:r>
              <a:rPr lang="tr-TR" sz="2000" dirty="0" smtClean="0"/>
              <a:t>Olumlu </a:t>
            </a:r>
            <a:r>
              <a:rPr lang="tr-TR" sz="2000" dirty="0"/>
              <a:t>sosyal davranışlarda </a:t>
            </a:r>
          </a:p>
          <a:p>
            <a:r>
              <a:rPr lang="tr-TR" sz="2000" dirty="0"/>
              <a:t>bulunduklarında (</a:t>
            </a:r>
            <a:r>
              <a:rPr lang="tr-TR" sz="2000" dirty="0" err="1"/>
              <a:t>örn</a:t>
            </a:r>
            <a:r>
              <a:rPr lang="tr-TR" sz="2000" dirty="0"/>
              <a:t>. paylaşma, işbirliği) </a:t>
            </a:r>
          </a:p>
          <a:p>
            <a:r>
              <a:rPr lang="tr-TR" sz="2000" dirty="0"/>
              <a:t>• </a:t>
            </a:r>
            <a:r>
              <a:rPr lang="tr-TR" sz="2000" dirty="0" smtClean="0"/>
              <a:t>Duygularını </a:t>
            </a:r>
            <a:r>
              <a:rPr lang="tr-TR" sz="2000" dirty="0"/>
              <a:t>sözel olarak ifade ettiklerinde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6805326" y="2013275"/>
            <a:ext cx="4059044" cy="1501374"/>
          </a:xfrm>
          <a:prstGeom prst="round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 Çocuklar </a:t>
            </a:r>
          </a:p>
          <a:p>
            <a:pPr algn="ctr"/>
            <a:r>
              <a:rPr lang="tr-TR" dirty="0"/>
              <a:t>benzer davranışlar sergiler.</a:t>
            </a:r>
          </a:p>
        </p:txBody>
      </p:sp>
      <p:sp>
        <p:nvSpPr>
          <p:cNvPr id="7" name="Sağ Ok 6"/>
          <p:cNvSpPr/>
          <p:nvPr/>
        </p:nvSpPr>
        <p:spPr>
          <a:xfrm rot="1360950">
            <a:off x="4930380" y="1586512"/>
            <a:ext cx="1505415" cy="434898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 rot="20023758">
            <a:off x="4923244" y="3397881"/>
            <a:ext cx="1505415" cy="43489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6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F7103AAC-472B-9949-A0B8-05A3B3F2F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2700" cy="3066585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2BBB9D47-02E5-6C44-8B10-EF4EEB8B0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2497872"/>
            <a:ext cx="5352498" cy="30777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D33B13A-FEBC-6843-9F40-C242B727D032}"/>
              </a:ext>
            </a:extLst>
          </p:cNvPr>
          <p:cNvSpPr txBox="1"/>
          <p:nvPr/>
        </p:nvSpPr>
        <p:spPr>
          <a:xfrm>
            <a:off x="758284" y="4201986"/>
            <a:ext cx="577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i="1" dirty="0" smtClean="0"/>
              <a:t>DİNLEDİĞİNİZ İÇİN TEŞEKKÜRLER</a:t>
            </a:r>
            <a:r>
              <a:rPr lang="tr-TR" sz="2800" i="1" dirty="0"/>
              <a:t>...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96" y="271538"/>
            <a:ext cx="3033132" cy="17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Ortaokul düzeyinde akran zorbalığının yaygınlığı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Yaklaşık olarak </a:t>
            </a:r>
            <a:r>
              <a:rPr lang="tr-TR" dirty="0" smtClean="0">
                <a:solidFill>
                  <a:srgbClr val="FF0000"/>
                </a:solidFill>
              </a:rPr>
              <a:t>her 3 çocuktan 1’inin</a:t>
            </a:r>
            <a:r>
              <a:rPr lang="tr-TR" dirty="0" smtClean="0"/>
              <a:t> akran zorbalığına maruz kaldığı bulunmuştur.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Her 4 çocuktan 1’inin</a:t>
            </a:r>
            <a:r>
              <a:rPr lang="tr-TR" dirty="0" smtClean="0"/>
              <a:t> akran zorbalığı yaptığı görülmektedir.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9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23975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tr-TR" sz="5000" dirty="0" smtClean="0"/>
              <a:t>Zorbalık nerelerde görülür?</a:t>
            </a:r>
            <a:endParaRPr lang="tr-TR" sz="5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1391716"/>
            <a:ext cx="4075771" cy="4217347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Sınıf</a:t>
            </a:r>
          </a:p>
          <a:p>
            <a:r>
              <a:rPr lang="tr-TR" dirty="0" smtClean="0"/>
              <a:t>Koridor</a:t>
            </a:r>
          </a:p>
          <a:p>
            <a:r>
              <a:rPr lang="tr-TR" dirty="0" smtClean="0"/>
              <a:t>Okul bahçesi</a:t>
            </a:r>
          </a:p>
          <a:p>
            <a:r>
              <a:rPr lang="tr-TR" dirty="0" smtClean="0"/>
              <a:t>Oyun sahası</a:t>
            </a:r>
          </a:p>
          <a:p>
            <a:r>
              <a:rPr lang="tr-TR" dirty="0" smtClean="0"/>
              <a:t>Kantin</a:t>
            </a:r>
          </a:p>
          <a:p>
            <a:r>
              <a:rPr lang="tr-TR" dirty="0" smtClean="0"/>
              <a:t>Yemekhane</a:t>
            </a:r>
          </a:p>
          <a:p>
            <a:r>
              <a:rPr lang="tr-TR" dirty="0" smtClean="0"/>
              <a:t>Tuvalet</a:t>
            </a:r>
          </a:p>
          <a:p>
            <a:r>
              <a:rPr lang="tr-TR" dirty="0" smtClean="0"/>
              <a:t>Spor salonu, soyunma odası</a:t>
            </a:r>
          </a:p>
          <a:p>
            <a:r>
              <a:rPr lang="tr-TR" dirty="0" smtClean="0"/>
              <a:t>Atölye ve laboratuvar</a:t>
            </a:r>
          </a:p>
          <a:p>
            <a:r>
              <a:rPr lang="tr-TR" dirty="0" smtClean="0"/>
              <a:t>Okul servisi veya okul yolu</a:t>
            </a:r>
          </a:p>
          <a:p>
            <a:r>
              <a:rPr lang="tr-TR" dirty="0" smtClean="0"/>
              <a:t>Yatılı okullarda yatakhane ve banyo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872" y="1391715"/>
            <a:ext cx="4012810" cy="42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AKRAN ZORBALIĞININ TÜRLERİ</a:t>
            </a:r>
            <a:endParaRPr lang="tr-TR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99587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AE5ADE-EFF6-6C4A-845E-3AF2D0C6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7087"/>
            <a:ext cx="10396882" cy="1151965"/>
          </a:xfrm>
        </p:spPr>
        <p:txBody>
          <a:bodyPr/>
          <a:lstStyle/>
          <a:p>
            <a:r>
              <a:rPr lang="tr-TR" dirty="0"/>
              <a:t>AKRAN ZORBALIĞI TÜRLERİ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AB861A-DEE5-8448-80F4-E69BB4BC6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3813" y="1090633"/>
            <a:ext cx="7359253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/>
              <a:t>■</a:t>
            </a:r>
            <a:r>
              <a:rPr lang="tr-TR" sz="2400" u="sng" dirty="0" smtClean="0">
                <a:solidFill>
                  <a:srgbClr val="C00000"/>
                </a:solidFill>
              </a:rPr>
              <a:t>FİZİKSEL ZORBALIK:</a:t>
            </a:r>
            <a:r>
              <a:rPr lang="tr-TR" sz="2400" dirty="0" smtClean="0"/>
              <a:t> </a:t>
            </a:r>
            <a:r>
              <a:rPr lang="tr-TR" dirty="0" smtClean="0"/>
              <a:t>ÇOCUĞA YÖNELİK DOĞRUDAN FİZİKSEL GÜÇ UYGULANMASIDIR.</a:t>
            </a:r>
            <a:endParaRPr lang="tr-TR" dirty="0"/>
          </a:p>
          <a:p>
            <a:pPr algn="just"/>
            <a:r>
              <a:rPr lang="tr-TR" dirty="0" smtClean="0"/>
              <a:t>VURMA, İTME, TÜKÜRME</a:t>
            </a:r>
          </a:p>
          <a:p>
            <a:pPr algn="just"/>
            <a:r>
              <a:rPr lang="tr-TR" dirty="0" smtClean="0"/>
              <a:t>TEKME ATMA</a:t>
            </a:r>
          </a:p>
          <a:p>
            <a:pPr algn="just"/>
            <a:r>
              <a:rPr lang="tr-TR" dirty="0" smtClean="0"/>
              <a:t>ÇELME TAKMA</a:t>
            </a:r>
          </a:p>
          <a:p>
            <a:pPr algn="just"/>
            <a:r>
              <a:rPr lang="tr-TR" dirty="0" smtClean="0"/>
              <a:t>EŞYALARINA ZARAR VERME</a:t>
            </a:r>
          </a:p>
          <a:p>
            <a:pPr algn="just"/>
            <a:r>
              <a:rPr lang="tr-TR" dirty="0" smtClean="0"/>
              <a:t>SIRASINI ÇİZME</a:t>
            </a:r>
          </a:p>
          <a:p>
            <a:pPr algn="just"/>
            <a:r>
              <a:rPr lang="tr-TR" dirty="0" smtClean="0"/>
              <a:t>SINIFA/TUVALETE KİLİTLEME</a:t>
            </a:r>
            <a:endParaRPr lang="tr-TR" dirty="0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41D3CB18-B634-7C4E-8FA1-DD5ECA75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52" y="1572321"/>
            <a:ext cx="3143280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3">
            <a:extLst>
              <a:ext uri="{FF2B5EF4-FFF2-40B4-BE49-F238E27FC236}">
                <a16:creationId xmlns:a16="http://schemas.microsoft.com/office/drawing/2014/main" id="{890CB2DA-957F-1847-97B4-A7923CFD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0" y="1502554"/>
            <a:ext cx="3674031" cy="3870084"/>
          </a:xfrm>
          <a:prstGeom prst="rect">
            <a:avLst/>
          </a:prstGeom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6AB861A-DEE5-8448-80F4-E69BB4BC667B}"/>
              </a:ext>
            </a:extLst>
          </p:cNvPr>
          <p:cNvSpPr txBox="1">
            <a:spLocks/>
          </p:cNvSpPr>
          <p:nvPr/>
        </p:nvSpPr>
        <p:spPr>
          <a:xfrm>
            <a:off x="472301" y="705388"/>
            <a:ext cx="7359253" cy="466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b="1" dirty="0" smtClean="0"/>
              <a:t>■</a:t>
            </a:r>
            <a:r>
              <a:rPr lang="tr-TR" sz="2400" u="sng" dirty="0" smtClean="0">
                <a:solidFill>
                  <a:srgbClr val="C00000"/>
                </a:solidFill>
              </a:rPr>
              <a:t>SÖZEL ZORBALIK:</a:t>
            </a:r>
            <a:r>
              <a:rPr lang="tr-TR" sz="2400" dirty="0" smtClean="0"/>
              <a:t> </a:t>
            </a:r>
            <a:r>
              <a:rPr lang="tr-TR" dirty="0" smtClean="0"/>
              <a:t>ÇOCUĞA YÖNELİK OLUMSUZ SÖZEL İFADELERİN KULLANILMASIDIR.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 smtClean="0"/>
          </a:p>
          <a:p>
            <a:pPr algn="just"/>
            <a:r>
              <a:rPr lang="tr-TR" dirty="0" smtClean="0"/>
              <a:t>İSİM/LAKAP TAKMA</a:t>
            </a:r>
          </a:p>
          <a:p>
            <a:pPr algn="just"/>
            <a:r>
              <a:rPr lang="tr-TR" dirty="0" smtClean="0"/>
              <a:t>HAKARET ETME</a:t>
            </a:r>
          </a:p>
          <a:p>
            <a:pPr algn="just"/>
            <a:r>
              <a:rPr lang="tr-TR" dirty="0" smtClean="0"/>
              <a:t>KÜÇÜK DÜŞÜRÜCÜ SÖZLER SÖYLEME</a:t>
            </a:r>
          </a:p>
          <a:p>
            <a:pPr algn="just"/>
            <a:r>
              <a:rPr lang="tr-TR" dirty="0" smtClean="0"/>
              <a:t>ALAY ETME, DALGA GEÇME</a:t>
            </a:r>
          </a:p>
          <a:p>
            <a:pPr algn="just"/>
            <a:r>
              <a:rPr lang="tr-TR" dirty="0" smtClean="0"/>
              <a:t>KÜFÜRLÜ KONUŞMA</a:t>
            </a:r>
          </a:p>
        </p:txBody>
      </p:sp>
    </p:spTree>
    <p:extLst>
      <p:ext uri="{BB962C8B-B14F-4D97-AF65-F5344CB8AC3E}">
        <p14:creationId xmlns:p14="http://schemas.microsoft.com/office/powerpoint/2010/main" val="7406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3">
            <a:extLst>
              <a:ext uri="{FF2B5EF4-FFF2-40B4-BE49-F238E27FC236}">
                <a16:creationId xmlns:a16="http://schemas.microsoft.com/office/drawing/2014/main" id="{6C7A104C-9C21-F040-B863-5E7271CB1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2" y="1237784"/>
            <a:ext cx="4163295" cy="4337825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06AB861A-DEE5-8448-80F4-E69BB4BC667B}"/>
              </a:ext>
            </a:extLst>
          </p:cNvPr>
          <p:cNvSpPr txBox="1">
            <a:spLocks/>
          </p:cNvSpPr>
          <p:nvPr/>
        </p:nvSpPr>
        <p:spPr>
          <a:xfrm>
            <a:off x="156669" y="644585"/>
            <a:ext cx="7359253" cy="466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b="1" dirty="0" smtClean="0"/>
              <a:t>■</a:t>
            </a:r>
            <a:r>
              <a:rPr lang="tr-TR" sz="2400" u="sng" dirty="0" smtClean="0">
                <a:solidFill>
                  <a:srgbClr val="C00000"/>
                </a:solidFill>
              </a:rPr>
              <a:t>SOSYAL ZORBALIK:</a:t>
            </a:r>
            <a:r>
              <a:rPr lang="tr-TR" sz="2400" dirty="0" smtClean="0"/>
              <a:t> </a:t>
            </a:r>
            <a:r>
              <a:rPr lang="tr-TR" dirty="0" smtClean="0"/>
              <a:t>ÇOCUĞUN ARKADAŞLIK/SOSYAL İLİŞKİLERİNE ZARAR VERMEYİ HEDEFLEYEN DAVRANIŞLARIN YAPILMASIDIR.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 smtClean="0"/>
          </a:p>
          <a:p>
            <a:pPr algn="just"/>
            <a:r>
              <a:rPr lang="tr-TR" dirty="0" smtClean="0"/>
              <a:t>HAKKINDA DEDİKODU YAPMA VE YAYMA</a:t>
            </a:r>
          </a:p>
          <a:p>
            <a:pPr algn="just"/>
            <a:r>
              <a:rPr lang="tr-TR" dirty="0" smtClean="0"/>
              <a:t>ARKADAŞ GRUBUNDAN DIŞLAMA</a:t>
            </a:r>
          </a:p>
          <a:p>
            <a:pPr algn="just"/>
            <a:r>
              <a:rPr lang="tr-TR" dirty="0" smtClean="0"/>
              <a:t>YALNIZLAŞTIRMA</a:t>
            </a:r>
          </a:p>
          <a:p>
            <a:pPr algn="just"/>
            <a:r>
              <a:rPr lang="tr-TR" dirty="0" smtClean="0"/>
              <a:t>OYUNLARA ALMAMA</a:t>
            </a:r>
          </a:p>
          <a:p>
            <a:pPr algn="just"/>
            <a:r>
              <a:rPr lang="tr-TR" dirty="0" smtClean="0"/>
              <a:t>TAKLİT ETME</a:t>
            </a:r>
          </a:p>
          <a:p>
            <a:pPr algn="just"/>
            <a:r>
              <a:rPr lang="tr-TR" dirty="0" smtClean="0"/>
              <a:t>GÖRMEZDEN GELME</a:t>
            </a:r>
          </a:p>
        </p:txBody>
      </p:sp>
    </p:spTree>
    <p:extLst>
      <p:ext uri="{BB962C8B-B14F-4D97-AF65-F5344CB8AC3E}">
        <p14:creationId xmlns:p14="http://schemas.microsoft.com/office/powerpoint/2010/main" val="36813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276</TotalTime>
  <Words>1862</Words>
  <Application>Microsoft Office PowerPoint</Application>
  <PresentationFormat>Geniş ekran</PresentationFormat>
  <Paragraphs>348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Impact</vt:lpstr>
      <vt:lpstr>Wingdings</vt:lpstr>
      <vt:lpstr>Ana Olay</vt:lpstr>
      <vt:lpstr>Akran zorbalığı (veli sunumu)</vt:lpstr>
      <vt:lpstr>AKRAN ZORBALIĞI TANIM</vt:lpstr>
      <vt:lpstr>Akran zorbalığının yaygınlığı</vt:lpstr>
      <vt:lpstr>Ortaokul düzeyinde akran zorbalığının yaygınlığı</vt:lpstr>
      <vt:lpstr>Zorbalık nerelerde görülür?</vt:lpstr>
      <vt:lpstr>AKRAN ZORBALIĞININ TÜRLERİ</vt:lpstr>
      <vt:lpstr>AKRAN ZORBALIĞI TÜRLERİ</vt:lpstr>
      <vt:lpstr>PowerPoint Sunusu</vt:lpstr>
      <vt:lpstr>PowerPoint Sunusu</vt:lpstr>
      <vt:lpstr>PowerPoint Sunusu</vt:lpstr>
      <vt:lpstr>Akran zorbalığında farklı gruplar</vt:lpstr>
      <vt:lpstr>Akran zorbalığına neden olabilecek faktörler</vt:lpstr>
      <vt:lpstr>Zorbalık yapan çocukların</vt:lpstr>
      <vt:lpstr>ZorbalıĞA MARUZ KALAN çocukların</vt:lpstr>
      <vt:lpstr>AKRAN ZORBALIĞININ SONUÇLARI</vt:lpstr>
      <vt:lpstr>ZORBALIK YAPAN ÇOCUKLAR İÇİN</vt:lpstr>
      <vt:lpstr>ZORBALIĞA MARUZ KALAN ÇOCUKLAR İÇİN</vt:lpstr>
      <vt:lpstr>İZLEYİCİLER İÇİN</vt:lpstr>
      <vt:lpstr>Akran Zorbalığını Nasıl Anlarım ve Ne Yapabilirim?</vt:lpstr>
      <vt:lpstr>Çocuğunuzun Akran Zorbalığı Yaptığını Nasıl Anlarsınız?</vt:lpstr>
      <vt:lpstr>Çocuğunuzun Akran Zorbalığı Yaptığını Nasıl Anlarsınız?</vt:lpstr>
      <vt:lpstr>Çocuğunuz Zorbalık Yapıyorsa Neler Yapabilirsiniz?</vt:lpstr>
      <vt:lpstr>Çocuğunuz Zorbalık Yapıyorsa Neler Yapabilirsiniz?</vt:lpstr>
      <vt:lpstr>Çocuğunuz Zorbalık Yapıyorsa Neler Yapabilirsiniz?</vt:lpstr>
      <vt:lpstr>Çocuğunuzun Zorbalığa Maruz Kaldığını Nasıl Anlarsınız?</vt:lpstr>
      <vt:lpstr>Çocuğunuzun Zorbalığa Maruz Kaldığını Nasıl Anlarsınız?</vt:lpstr>
      <vt:lpstr>Çocuğunuz Zorbalığa Maruz Kalıyorsa Neler Yapabilirsiniz?</vt:lpstr>
      <vt:lpstr>Çocuğunuz Zorbalığa Maruz Kalıyorsa Neler Yapabilirsiniz?</vt:lpstr>
      <vt:lpstr>Çocuğunuz Zorbalığa Maruz Kalıyorsa Neler Yapabilirsiniz?</vt:lpstr>
      <vt:lpstr>Çocuğunuz Zorbalığa Maruz Kalıyorsa Neler Yapabilirsiniz?</vt:lpstr>
      <vt:lpstr>Çocuğunuzun Akran Zorbalığına Tanık Olduğunu Nasıl Anlarsınız?</vt:lpstr>
      <vt:lpstr>Çocuğunuz Zorbalığa Tanıklık Ediyorsa Neler Yapabilirsiniz? </vt:lpstr>
      <vt:lpstr>Çocuğunuz Zorbalığa Tanıklık Ediyorsa Neler Yapabilirsiniz? </vt:lpstr>
      <vt:lpstr>Anne-Babalara Genel Öneriler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 yıldırım</dc:creator>
  <cp:lastModifiedBy>qwert</cp:lastModifiedBy>
  <cp:revision>118</cp:revision>
  <dcterms:created xsi:type="dcterms:W3CDTF">2021-03-07T14:37:02Z</dcterms:created>
  <dcterms:modified xsi:type="dcterms:W3CDTF">2024-09-20T06:04:44Z</dcterms:modified>
</cp:coreProperties>
</file>