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8"/>
  </p:notesMasterIdLst>
  <p:sldIdLst>
    <p:sldId id="334" r:id="rId2"/>
    <p:sldId id="325" r:id="rId3"/>
    <p:sldId id="258" r:id="rId4"/>
    <p:sldId id="326" r:id="rId5"/>
    <p:sldId id="327" r:id="rId6"/>
    <p:sldId id="328" r:id="rId7"/>
    <p:sldId id="280" r:id="rId8"/>
    <p:sldId id="282" r:id="rId9"/>
    <p:sldId id="288" r:id="rId10"/>
    <p:sldId id="329" r:id="rId11"/>
    <p:sldId id="330" r:id="rId12"/>
    <p:sldId id="332" r:id="rId13"/>
    <p:sldId id="331" r:id="rId14"/>
    <p:sldId id="333" r:id="rId15"/>
    <p:sldId id="309" r:id="rId16"/>
    <p:sldId id="302" r:id="rId17"/>
    <p:sldId id="316" r:id="rId18"/>
    <p:sldId id="312" r:id="rId19"/>
    <p:sldId id="314" r:id="rId20"/>
    <p:sldId id="335" r:id="rId21"/>
    <p:sldId id="336" r:id="rId22"/>
    <p:sldId id="340" r:id="rId23"/>
    <p:sldId id="341" r:id="rId24"/>
    <p:sldId id="342" r:id="rId25"/>
    <p:sldId id="343" r:id="rId26"/>
    <p:sldId id="322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BE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E0E99-5490-4352-BD95-44FDC8A08DC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711B189-2B9C-498D-BD81-67224ECB1DB4}">
      <dgm:prSet phldrT="[Metin]"/>
      <dgm:spPr/>
      <dgm:t>
        <a:bodyPr/>
        <a:lstStyle/>
        <a:p>
          <a:r>
            <a:rPr lang="tr-TR" dirty="0" smtClean="0"/>
            <a:t>Güç eşitliğinin olmadığı</a:t>
          </a:r>
          <a:endParaRPr lang="tr-TR" dirty="0"/>
        </a:p>
      </dgm:t>
    </dgm:pt>
    <dgm:pt modelId="{A42E2C5D-A777-4421-A4DC-0F452D0054C3}" type="parTrans" cxnId="{6B24F57F-AF38-4DDF-B814-454D7CF0619C}">
      <dgm:prSet/>
      <dgm:spPr/>
      <dgm:t>
        <a:bodyPr/>
        <a:lstStyle/>
        <a:p>
          <a:endParaRPr lang="tr-TR"/>
        </a:p>
      </dgm:t>
    </dgm:pt>
    <dgm:pt modelId="{97BCBCAF-7E74-4F44-BC3B-0DD840FCFF36}" type="sibTrans" cxnId="{6B24F57F-AF38-4DDF-B814-454D7CF0619C}">
      <dgm:prSet/>
      <dgm:spPr/>
      <dgm:t>
        <a:bodyPr/>
        <a:lstStyle/>
        <a:p>
          <a:endParaRPr lang="tr-TR"/>
        </a:p>
      </dgm:t>
    </dgm:pt>
    <dgm:pt modelId="{65D0C76A-6AEA-4240-B513-E0DA05F2F0EA}">
      <dgm:prSet phldrT="[Metin]"/>
      <dgm:spPr/>
      <dgm:t>
        <a:bodyPr/>
        <a:lstStyle/>
        <a:p>
          <a:r>
            <a:rPr lang="tr-TR" dirty="0" smtClean="0"/>
            <a:t>Tekrarlayıcı ve sürekli olan</a:t>
          </a:r>
          <a:endParaRPr lang="tr-TR" dirty="0"/>
        </a:p>
      </dgm:t>
    </dgm:pt>
    <dgm:pt modelId="{F707D95F-5B29-4433-AEA4-6B333393C810}" type="parTrans" cxnId="{D78EEEF7-955F-4D43-821B-93DD13C8FA3B}">
      <dgm:prSet/>
      <dgm:spPr/>
      <dgm:t>
        <a:bodyPr/>
        <a:lstStyle/>
        <a:p>
          <a:endParaRPr lang="tr-TR"/>
        </a:p>
      </dgm:t>
    </dgm:pt>
    <dgm:pt modelId="{3973488D-5769-4C7F-8453-C1B256E29C6B}" type="sibTrans" cxnId="{D78EEEF7-955F-4D43-821B-93DD13C8FA3B}">
      <dgm:prSet/>
      <dgm:spPr/>
      <dgm:t>
        <a:bodyPr/>
        <a:lstStyle/>
        <a:p>
          <a:endParaRPr lang="tr-TR"/>
        </a:p>
      </dgm:t>
    </dgm:pt>
    <dgm:pt modelId="{FB370C6B-47FD-4F56-A741-E91243D43054}">
      <dgm:prSet phldrT="[Metin]"/>
      <dgm:spPr/>
      <dgm:t>
        <a:bodyPr/>
        <a:lstStyle/>
        <a:p>
          <a:r>
            <a:rPr lang="tr-TR" dirty="0" smtClean="0"/>
            <a:t>Bilinçli ve kasıtlı olarak zarar verici ve rahatsız edici saldırgan davranışlardır. </a:t>
          </a:r>
          <a:endParaRPr lang="tr-TR" dirty="0"/>
        </a:p>
      </dgm:t>
    </dgm:pt>
    <dgm:pt modelId="{91328776-658D-4EBA-A1DF-DB0C1A63F76C}" type="parTrans" cxnId="{72E9B640-CBC6-49C9-818F-E16416B6D9C9}">
      <dgm:prSet/>
      <dgm:spPr/>
      <dgm:t>
        <a:bodyPr/>
        <a:lstStyle/>
        <a:p>
          <a:endParaRPr lang="tr-TR"/>
        </a:p>
      </dgm:t>
    </dgm:pt>
    <dgm:pt modelId="{DB5E9C31-74FF-4D17-A488-D64F3732FD87}" type="sibTrans" cxnId="{72E9B640-CBC6-49C9-818F-E16416B6D9C9}">
      <dgm:prSet/>
      <dgm:spPr/>
      <dgm:t>
        <a:bodyPr/>
        <a:lstStyle/>
        <a:p>
          <a:endParaRPr lang="tr-TR"/>
        </a:p>
      </dgm:t>
    </dgm:pt>
    <dgm:pt modelId="{8B9F42C2-A67E-473C-80FA-FF708D68C506}" type="pres">
      <dgm:prSet presAssocID="{F0DE0E99-5490-4352-BD95-44FDC8A08D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D59910B-9E51-47E0-B882-6047B00FF216}" type="pres">
      <dgm:prSet presAssocID="{E711B189-2B9C-498D-BD81-67224ECB1DB4}" presName="composite" presStyleCnt="0"/>
      <dgm:spPr/>
    </dgm:pt>
    <dgm:pt modelId="{A3472073-3D80-450C-BD07-9BB8F16C6EEA}" type="pres">
      <dgm:prSet presAssocID="{E711B189-2B9C-498D-BD81-67224ECB1DB4}" presName="rect1" presStyleLbl="trAlignAcc1" presStyleIdx="0" presStyleCnt="3" custLinFactNeighborY="11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7A19CD-2B1F-41D8-ADC6-D265A3E7B5D8}" type="pres">
      <dgm:prSet presAssocID="{E711B189-2B9C-498D-BD81-67224ECB1DB4}" presName="rect2" presStyleLbl="fgImgPlace1" presStyleIdx="0" presStyleCnt="3"/>
      <dgm:spPr/>
    </dgm:pt>
    <dgm:pt modelId="{934AA97F-9A6D-4C3F-9044-B8E388271AAA}" type="pres">
      <dgm:prSet presAssocID="{97BCBCAF-7E74-4F44-BC3B-0DD840FCFF36}" presName="sibTrans" presStyleCnt="0"/>
      <dgm:spPr/>
    </dgm:pt>
    <dgm:pt modelId="{BCBCB594-8FBD-4B34-8380-47AEA2AB989A}" type="pres">
      <dgm:prSet presAssocID="{65D0C76A-6AEA-4240-B513-E0DA05F2F0EA}" presName="composite" presStyleCnt="0"/>
      <dgm:spPr/>
    </dgm:pt>
    <dgm:pt modelId="{AFF09A81-8876-4355-995F-799ACEC2B5C3}" type="pres">
      <dgm:prSet presAssocID="{65D0C76A-6AEA-4240-B513-E0DA05F2F0EA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1F4E25-A841-429C-80E2-BFA7DC35CB3E}" type="pres">
      <dgm:prSet presAssocID="{65D0C76A-6AEA-4240-B513-E0DA05F2F0EA}" presName="rect2" presStyleLbl="fgImgPlace1" presStyleIdx="1" presStyleCnt="3"/>
      <dgm:spPr/>
    </dgm:pt>
    <dgm:pt modelId="{00DCA1D5-4D31-4985-B7B2-F0C6EF157B52}" type="pres">
      <dgm:prSet presAssocID="{3973488D-5769-4C7F-8453-C1B256E29C6B}" presName="sibTrans" presStyleCnt="0"/>
      <dgm:spPr/>
    </dgm:pt>
    <dgm:pt modelId="{9FA43B15-A7F5-49DE-BC68-E45C50A8F33B}" type="pres">
      <dgm:prSet presAssocID="{FB370C6B-47FD-4F56-A741-E91243D43054}" presName="composite" presStyleCnt="0"/>
      <dgm:spPr/>
    </dgm:pt>
    <dgm:pt modelId="{152BC043-74A3-40C8-A761-8E69C4539010}" type="pres">
      <dgm:prSet presAssocID="{FB370C6B-47FD-4F56-A741-E91243D43054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8F2BCE-2F4C-4236-963D-FF4FF58CCCD6}" type="pres">
      <dgm:prSet presAssocID="{FB370C6B-47FD-4F56-A741-E91243D43054}" presName="rect2" presStyleLbl="fgImgPlace1" presStyleIdx="2" presStyleCnt="3"/>
      <dgm:spPr/>
    </dgm:pt>
  </dgm:ptLst>
  <dgm:cxnLst>
    <dgm:cxn modelId="{8DF5D1DE-0B80-4484-8945-9C5AE1818CB0}" type="presOf" srcId="{E711B189-2B9C-498D-BD81-67224ECB1DB4}" destId="{A3472073-3D80-450C-BD07-9BB8F16C6EEA}" srcOrd="0" destOrd="0" presId="urn:microsoft.com/office/officeart/2008/layout/PictureStrips"/>
    <dgm:cxn modelId="{6B24F57F-AF38-4DDF-B814-454D7CF0619C}" srcId="{F0DE0E99-5490-4352-BD95-44FDC8A08DC5}" destId="{E711B189-2B9C-498D-BD81-67224ECB1DB4}" srcOrd="0" destOrd="0" parTransId="{A42E2C5D-A777-4421-A4DC-0F452D0054C3}" sibTransId="{97BCBCAF-7E74-4F44-BC3B-0DD840FCFF36}"/>
    <dgm:cxn modelId="{A46BFCC1-6F80-4459-92DA-059E4B56975E}" type="presOf" srcId="{F0DE0E99-5490-4352-BD95-44FDC8A08DC5}" destId="{8B9F42C2-A67E-473C-80FA-FF708D68C506}" srcOrd="0" destOrd="0" presId="urn:microsoft.com/office/officeart/2008/layout/PictureStrips"/>
    <dgm:cxn modelId="{AF73E52A-9382-43FC-98D7-9C520B38F1D9}" type="presOf" srcId="{FB370C6B-47FD-4F56-A741-E91243D43054}" destId="{152BC043-74A3-40C8-A761-8E69C4539010}" srcOrd="0" destOrd="0" presId="urn:microsoft.com/office/officeart/2008/layout/PictureStrips"/>
    <dgm:cxn modelId="{72E9B640-CBC6-49C9-818F-E16416B6D9C9}" srcId="{F0DE0E99-5490-4352-BD95-44FDC8A08DC5}" destId="{FB370C6B-47FD-4F56-A741-E91243D43054}" srcOrd="2" destOrd="0" parTransId="{91328776-658D-4EBA-A1DF-DB0C1A63F76C}" sibTransId="{DB5E9C31-74FF-4D17-A488-D64F3732FD87}"/>
    <dgm:cxn modelId="{D0D6EF46-80E5-4F4A-AD0A-C294A2D1CFE1}" type="presOf" srcId="{65D0C76A-6AEA-4240-B513-E0DA05F2F0EA}" destId="{AFF09A81-8876-4355-995F-799ACEC2B5C3}" srcOrd="0" destOrd="0" presId="urn:microsoft.com/office/officeart/2008/layout/PictureStrips"/>
    <dgm:cxn modelId="{D78EEEF7-955F-4D43-821B-93DD13C8FA3B}" srcId="{F0DE0E99-5490-4352-BD95-44FDC8A08DC5}" destId="{65D0C76A-6AEA-4240-B513-E0DA05F2F0EA}" srcOrd="1" destOrd="0" parTransId="{F707D95F-5B29-4433-AEA4-6B333393C810}" sibTransId="{3973488D-5769-4C7F-8453-C1B256E29C6B}"/>
    <dgm:cxn modelId="{FD4E2956-B73D-4485-97F9-2A232571A5F9}" type="presParOf" srcId="{8B9F42C2-A67E-473C-80FA-FF708D68C506}" destId="{5D59910B-9E51-47E0-B882-6047B00FF216}" srcOrd="0" destOrd="0" presId="urn:microsoft.com/office/officeart/2008/layout/PictureStrips"/>
    <dgm:cxn modelId="{46250670-7204-4700-8797-70AC11B1F413}" type="presParOf" srcId="{5D59910B-9E51-47E0-B882-6047B00FF216}" destId="{A3472073-3D80-450C-BD07-9BB8F16C6EEA}" srcOrd="0" destOrd="0" presId="urn:microsoft.com/office/officeart/2008/layout/PictureStrips"/>
    <dgm:cxn modelId="{F5126B12-4781-4C45-A324-2772CA8D90A0}" type="presParOf" srcId="{5D59910B-9E51-47E0-B882-6047B00FF216}" destId="{607A19CD-2B1F-41D8-ADC6-D265A3E7B5D8}" srcOrd="1" destOrd="0" presId="urn:microsoft.com/office/officeart/2008/layout/PictureStrips"/>
    <dgm:cxn modelId="{EE680122-AA57-48D8-ABDD-02B0244CCF4A}" type="presParOf" srcId="{8B9F42C2-A67E-473C-80FA-FF708D68C506}" destId="{934AA97F-9A6D-4C3F-9044-B8E388271AAA}" srcOrd="1" destOrd="0" presId="urn:microsoft.com/office/officeart/2008/layout/PictureStrips"/>
    <dgm:cxn modelId="{2B26B6C9-7068-4688-8CE9-72DF2007ACC8}" type="presParOf" srcId="{8B9F42C2-A67E-473C-80FA-FF708D68C506}" destId="{BCBCB594-8FBD-4B34-8380-47AEA2AB989A}" srcOrd="2" destOrd="0" presId="urn:microsoft.com/office/officeart/2008/layout/PictureStrips"/>
    <dgm:cxn modelId="{F3E31D2F-96E6-4AA3-81E5-CCF0E0DB370D}" type="presParOf" srcId="{BCBCB594-8FBD-4B34-8380-47AEA2AB989A}" destId="{AFF09A81-8876-4355-995F-799ACEC2B5C3}" srcOrd="0" destOrd="0" presId="urn:microsoft.com/office/officeart/2008/layout/PictureStrips"/>
    <dgm:cxn modelId="{BF14E731-42E1-4C87-BDDE-8176E80C53C2}" type="presParOf" srcId="{BCBCB594-8FBD-4B34-8380-47AEA2AB989A}" destId="{E31F4E25-A841-429C-80E2-BFA7DC35CB3E}" srcOrd="1" destOrd="0" presId="urn:microsoft.com/office/officeart/2008/layout/PictureStrips"/>
    <dgm:cxn modelId="{8C907F1A-E2CA-4C6D-A6D5-8F5E3E8F400E}" type="presParOf" srcId="{8B9F42C2-A67E-473C-80FA-FF708D68C506}" destId="{00DCA1D5-4D31-4985-B7B2-F0C6EF157B52}" srcOrd="3" destOrd="0" presId="urn:microsoft.com/office/officeart/2008/layout/PictureStrips"/>
    <dgm:cxn modelId="{3AB6F903-5222-4075-BFD1-3AD3FA13486A}" type="presParOf" srcId="{8B9F42C2-A67E-473C-80FA-FF708D68C506}" destId="{9FA43B15-A7F5-49DE-BC68-E45C50A8F33B}" srcOrd="4" destOrd="0" presId="urn:microsoft.com/office/officeart/2008/layout/PictureStrips"/>
    <dgm:cxn modelId="{A9AF296C-3F29-47F4-85B2-DFC2D0618621}" type="presParOf" srcId="{9FA43B15-A7F5-49DE-BC68-E45C50A8F33B}" destId="{152BC043-74A3-40C8-A761-8E69C4539010}" srcOrd="0" destOrd="0" presId="urn:microsoft.com/office/officeart/2008/layout/PictureStrips"/>
    <dgm:cxn modelId="{5C555C67-4D66-45F2-AD13-5A8729F47908}" type="presParOf" srcId="{9FA43B15-A7F5-49DE-BC68-E45C50A8F33B}" destId="{358F2BCE-2F4C-4236-963D-FF4FF58CCCD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65FC20-1235-41E5-A8C2-AF7C30DA41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A780771-9400-4812-BE61-38C48C6643E0}" type="pres">
      <dgm:prSet presAssocID="{9565FC20-1235-41E5-A8C2-AF7C30DA41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2B0A1AC7-2671-47E8-BDAD-78363486C78F}" type="presOf" srcId="{9565FC20-1235-41E5-A8C2-AF7C30DA41CE}" destId="{EA780771-9400-4812-BE61-38C48C6643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3347AE-B7A7-4E57-A983-2E57EA78FB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100E7A4-57C6-4CF8-8B1F-6A92CEFDE2A2}">
      <dgm:prSet custT="1"/>
      <dgm:spPr/>
      <dgm:t>
        <a:bodyPr/>
        <a:lstStyle/>
        <a:p>
          <a:pPr algn="ctr" rtl="0"/>
          <a:r>
            <a:rPr lang="tr-TR" sz="3600" b="1" i="0" dirty="0" smtClean="0"/>
            <a:t>Fiziksel Zorbalık</a:t>
          </a:r>
          <a:endParaRPr lang="tr-TR" sz="3600" i="0" dirty="0"/>
        </a:p>
      </dgm:t>
    </dgm:pt>
    <dgm:pt modelId="{0994A1C1-F24C-4393-B01E-6ED986E8BC78}" type="parTrans" cxnId="{90BAC239-4B2B-4CF5-9D6C-41E841ABAC6F}">
      <dgm:prSet/>
      <dgm:spPr/>
      <dgm:t>
        <a:bodyPr/>
        <a:lstStyle/>
        <a:p>
          <a:endParaRPr lang="tr-TR"/>
        </a:p>
      </dgm:t>
    </dgm:pt>
    <dgm:pt modelId="{F929E65A-E812-4C90-BC58-D8701CADE340}" type="sibTrans" cxnId="{90BAC239-4B2B-4CF5-9D6C-41E841ABAC6F}">
      <dgm:prSet/>
      <dgm:spPr/>
      <dgm:t>
        <a:bodyPr/>
        <a:lstStyle/>
        <a:p>
          <a:endParaRPr lang="tr-TR"/>
        </a:p>
      </dgm:t>
    </dgm:pt>
    <dgm:pt modelId="{677E1A66-61C0-44A9-BD1A-A352C1D14974}" type="pres">
      <dgm:prSet presAssocID="{983347AE-B7A7-4E57-A983-2E57EA78FB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061E707-B167-4814-80FA-EA4E25805DFB}" type="pres">
      <dgm:prSet presAssocID="{D100E7A4-57C6-4CF8-8B1F-6A92CEFDE2A2}" presName="parentText" presStyleLbl="node1" presStyleIdx="0" presStyleCnt="1" custLinFactY="-89555" custLinFactNeighborX="554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0BAC239-4B2B-4CF5-9D6C-41E841ABAC6F}" srcId="{983347AE-B7A7-4E57-A983-2E57EA78FB41}" destId="{D100E7A4-57C6-4CF8-8B1F-6A92CEFDE2A2}" srcOrd="0" destOrd="0" parTransId="{0994A1C1-F24C-4393-B01E-6ED986E8BC78}" sibTransId="{F929E65A-E812-4C90-BC58-D8701CADE340}"/>
    <dgm:cxn modelId="{9DDDE8E5-702F-469F-896A-1BF923F2F8AA}" type="presOf" srcId="{D100E7A4-57C6-4CF8-8B1F-6A92CEFDE2A2}" destId="{C061E707-B167-4814-80FA-EA4E25805DFB}" srcOrd="0" destOrd="0" presId="urn:microsoft.com/office/officeart/2005/8/layout/vList2"/>
    <dgm:cxn modelId="{9870DA51-2352-4D07-83B6-E7515DBFDAAC}" type="presOf" srcId="{983347AE-B7A7-4E57-A983-2E57EA78FB41}" destId="{677E1A66-61C0-44A9-BD1A-A352C1D14974}" srcOrd="0" destOrd="0" presId="urn:microsoft.com/office/officeart/2005/8/layout/vList2"/>
    <dgm:cxn modelId="{7EA82EA1-23F6-4325-820D-05973A994389}" type="presParOf" srcId="{677E1A66-61C0-44A9-BD1A-A352C1D14974}" destId="{C061E707-B167-4814-80FA-EA4E25805D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7645B-205F-4F9D-8A70-2615AAA589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8A9F803-A618-4348-A516-D0AA6FC1A69F}">
      <dgm:prSet custT="1"/>
      <dgm:spPr/>
      <dgm:t>
        <a:bodyPr/>
        <a:lstStyle/>
        <a:p>
          <a:pPr algn="ctr" rtl="0"/>
          <a:r>
            <a:rPr lang="tr-TR" sz="3600" b="1" dirty="0" smtClean="0"/>
            <a:t>Sözel Zorbalık</a:t>
          </a:r>
          <a:endParaRPr lang="tr-TR" sz="3600" dirty="0"/>
        </a:p>
      </dgm:t>
    </dgm:pt>
    <dgm:pt modelId="{F719EDC7-18E6-4709-9437-21F8440CE164}" type="parTrans" cxnId="{59E49118-56FC-47E8-8C4B-65A1C881C9DD}">
      <dgm:prSet/>
      <dgm:spPr/>
      <dgm:t>
        <a:bodyPr/>
        <a:lstStyle/>
        <a:p>
          <a:endParaRPr lang="tr-TR"/>
        </a:p>
      </dgm:t>
    </dgm:pt>
    <dgm:pt modelId="{8BAB7E11-1539-445D-89A8-93A663FA8F91}" type="sibTrans" cxnId="{59E49118-56FC-47E8-8C4B-65A1C881C9DD}">
      <dgm:prSet/>
      <dgm:spPr/>
      <dgm:t>
        <a:bodyPr/>
        <a:lstStyle/>
        <a:p>
          <a:endParaRPr lang="tr-TR"/>
        </a:p>
      </dgm:t>
    </dgm:pt>
    <dgm:pt modelId="{25E3DDBA-50C4-472D-9EC9-7002319BCA14}" type="pres">
      <dgm:prSet presAssocID="{6927645B-205F-4F9D-8A70-2615AAA589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7C0A317-B09F-494C-8DB5-F01A3D347064}" type="pres">
      <dgm:prSet presAssocID="{B8A9F803-A618-4348-A516-D0AA6FC1A69F}" presName="parentText" presStyleLbl="node1" presStyleIdx="0" presStyleCnt="1" custScaleY="175920" custLinFactNeighborX="-7667" custLinFactNeighborY="197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E49118-56FC-47E8-8C4B-65A1C881C9DD}" srcId="{6927645B-205F-4F9D-8A70-2615AAA58938}" destId="{B8A9F803-A618-4348-A516-D0AA6FC1A69F}" srcOrd="0" destOrd="0" parTransId="{F719EDC7-18E6-4709-9437-21F8440CE164}" sibTransId="{8BAB7E11-1539-445D-89A8-93A663FA8F91}"/>
    <dgm:cxn modelId="{DAB51D91-5557-4DBA-8160-9B18877AD768}" type="presOf" srcId="{B8A9F803-A618-4348-A516-D0AA6FC1A69F}" destId="{87C0A317-B09F-494C-8DB5-F01A3D347064}" srcOrd="0" destOrd="0" presId="urn:microsoft.com/office/officeart/2005/8/layout/vList2"/>
    <dgm:cxn modelId="{E281C1E9-E576-477F-86AD-15E64BE10215}" type="presOf" srcId="{6927645B-205F-4F9D-8A70-2615AAA58938}" destId="{25E3DDBA-50C4-472D-9EC9-7002319BCA14}" srcOrd="0" destOrd="0" presId="urn:microsoft.com/office/officeart/2005/8/layout/vList2"/>
    <dgm:cxn modelId="{2AAFD22D-C1AC-4627-AC1A-EC59E30E4BF8}" type="presParOf" srcId="{25E3DDBA-50C4-472D-9EC9-7002319BCA14}" destId="{87C0A317-B09F-494C-8DB5-F01A3D3470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AAB1CB-4A79-4F86-BA62-CD3E5014C7EA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5F37970-ECBE-4454-A138-B321DC6A068C}">
      <dgm:prSet phldrT="[Metin]" custT="1"/>
      <dgm:spPr/>
      <dgm:t>
        <a:bodyPr/>
        <a:lstStyle/>
        <a:p>
          <a:r>
            <a:rPr lang="tr-TR" sz="3600" dirty="0" smtClean="0"/>
            <a:t>ZORBA</a:t>
          </a:r>
          <a:endParaRPr lang="tr-TR" sz="3600" dirty="0"/>
        </a:p>
      </dgm:t>
    </dgm:pt>
    <dgm:pt modelId="{B3A47568-1183-458F-B2B4-EE18C9EC0B31}" type="parTrans" cxnId="{45F1E0C7-333F-40BE-9456-B40CBF669D2A}">
      <dgm:prSet/>
      <dgm:spPr/>
      <dgm:t>
        <a:bodyPr/>
        <a:lstStyle/>
        <a:p>
          <a:endParaRPr lang="tr-TR"/>
        </a:p>
      </dgm:t>
    </dgm:pt>
    <dgm:pt modelId="{700B4A5E-6EB1-41A2-8DAD-B3CFCD0141F7}" type="sibTrans" cxnId="{45F1E0C7-333F-40BE-9456-B40CBF669D2A}">
      <dgm:prSet/>
      <dgm:spPr/>
      <dgm:t>
        <a:bodyPr/>
        <a:lstStyle/>
        <a:p>
          <a:endParaRPr lang="tr-TR"/>
        </a:p>
      </dgm:t>
    </dgm:pt>
    <dgm:pt modelId="{F71ED855-68D6-47B4-BB43-E57CCEE73C4F}">
      <dgm:prSet phldrT="[Metin]"/>
      <dgm:spPr/>
      <dgm:t>
        <a:bodyPr/>
        <a:lstStyle/>
        <a:p>
          <a:pPr algn="ctr"/>
          <a:r>
            <a:rPr lang="tr-TR" dirty="0" smtClean="0"/>
            <a:t>Kendisinden daha güçsüz arkadaşlarına zorbaca davranışlar sergileyen kişilerdir.</a:t>
          </a:r>
          <a:endParaRPr lang="tr-TR" dirty="0"/>
        </a:p>
      </dgm:t>
    </dgm:pt>
    <dgm:pt modelId="{DDD08129-14AF-4E96-A6A2-962EE1384DA0}" type="parTrans" cxnId="{5C82EA7C-39BF-4DF8-8E12-1958B2BCB731}">
      <dgm:prSet/>
      <dgm:spPr/>
      <dgm:t>
        <a:bodyPr/>
        <a:lstStyle/>
        <a:p>
          <a:endParaRPr lang="tr-TR"/>
        </a:p>
      </dgm:t>
    </dgm:pt>
    <dgm:pt modelId="{0701C8C5-3032-4221-948B-38BDBD8FA5FB}" type="sibTrans" cxnId="{5C82EA7C-39BF-4DF8-8E12-1958B2BCB731}">
      <dgm:prSet/>
      <dgm:spPr/>
      <dgm:t>
        <a:bodyPr/>
        <a:lstStyle/>
        <a:p>
          <a:endParaRPr lang="tr-TR"/>
        </a:p>
      </dgm:t>
    </dgm:pt>
    <dgm:pt modelId="{55A777FB-0505-4117-A15C-810AA48EBE65}">
      <dgm:prSet phldrT="[Metin]" custT="1"/>
      <dgm:spPr/>
      <dgm:t>
        <a:bodyPr/>
        <a:lstStyle/>
        <a:p>
          <a:r>
            <a:rPr lang="tr-TR" sz="3600" dirty="0" smtClean="0"/>
            <a:t>SEYİRCİ</a:t>
          </a:r>
          <a:endParaRPr lang="tr-TR" sz="3600" dirty="0"/>
        </a:p>
      </dgm:t>
    </dgm:pt>
    <dgm:pt modelId="{303D2656-972C-419F-B7CE-37FB493C8E8B}" type="parTrans" cxnId="{F5D396D8-B2D8-4402-8005-9228FC120601}">
      <dgm:prSet/>
      <dgm:spPr/>
      <dgm:t>
        <a:bodyPr/>
        <a:lstStyle/>
        <a:p>
          <a:endParaRPr lang="tr-TR"/>
        </a:p>
      </dgm:t>
    </dgm:pt>
    <dgm:pt modelId="{9AE9CC0A-E756-4350-8711-1E3B36F3342E}" type="sibTrans" cxnId="{F5D396D8-B2D8-4402-8005-9228FC120601}">
      <dgm:prSet/>
      <dgm:spPr/>
      <dgm:t>
        <a:bodyPr/>
        <a:lstStyle/>
        <a:p>
          <a:endParaRPr lang="tr-TR"/>
        </a:p>
      </dgm:t>
    </dgm:pt>
    <dgm:pt modelId="{B61E3062-75B0-41AF-9C85-B9944A2FFA6F}">
      <dgm:prSet phldrT="[Metin]"/>
      <dgm:spPr/>
      <dgm:t>
        <a:bodyPr/>
        <a:lstStyle/>
        <a:p>
          <a:pPr algn="ctr"/>
          <a:r>
            <a:rPr lang="tr-TR" dirty="0" smtClean="0"/>
            <a:t>Zorbalık olayına şahit olan kişilerdir.</a:t>
          </a:r>
          <a:endParaRPr lang="tr-TR" dirty="0"/>
        </a:p>
      </dgm:t>
    </dgm:pt>
    <dgm:pt modelId="{476EA0AD-2862-4F51-8C0F-05E66F63E3C1}" type="parTrans" cxnId="{BD0F56EF-97D8-4DD7-B372-096D46611654}">
      <dgm:prSet/>
      <dgm:spPr/>
      <dgm:t>
        <a:bodyPr/>
        <a:lstStyle/>
        <a:p>
          <a:endParaRPr lang="tr-TR"/>
        </a:p>
      </dgm:t>
    </dgm:pt>
    <dgm:pt modelId="{9A4C6392-98F1-4C57-BC2A-0C1F4722D396}" type="sibTrans" cxnId="{BD0F56EF-97D8-4DD7-B372-096D46611654}">
      <dgm:prSet/>
      <dgm:spPr/>
      <dgm:t>
        <a:bodyPr/>
        <a:lstStyle/>
        <a:p>
          <a:endParaRPr lang="tr-TR"/>
        </a:p>
      </dgm:t>
    </dgm:pt>
    <dgm:pt modelId="{93113562-7302-44C1-85FC-2082DFC99C0B}">
      <dgm:prSet phldrT="[Metin]" custT="1"/>
      <dgm:spPr/>
      <dgm:t>
        <a:bodyPr/>
        <a:lstStyle/>
        <a:p>
          <a:r>
            <a:rPr lang="tr-TR" sz="2600" dirty="0" smtClean="0"/>
            <a:t>MAĞDUR (</a:t>
          </a:r>
          <a:r>
            <a:rPr lang="tr-TR" sz="2800" dirty="0" smtClean="0"/>
            <a:t>KURBAN</a:t>
          </a:r>
          <a:r>
            <a:rPr lang="tr-TR" sz="2600" dirty="0" smtClean="0"/>
            <a:t>)</a:t>
          </a:r>
          <a:endParaRPr lang="tr-TR" sz="2600" dirty="0"/>
        </a:p>
      </dgm:t>
    </dgm:pt>
    <dgm:pt modelId="{E5668905-5795-413E-86CE-4FE7A3DFE812}" type="parTrans" cxnId="{D1DFAD06-C169-433A-8EBC-14ACDD6F0A0D}">
      <dgm:prSet/>
      <dgm:spPr/>
      <dgm:t>
        <a:bodyPr/>
        <a:lstStyle/>
        <a:p>
          <a:endParaRPr lang="tr-TR"/>
        </a:p>
      </dgm:t>
    </dgm:pt>
    <dgm:pt modelId="{1428400F-1092-4D23-9BD0-DD9AFB767D6B}" type="sibTrans" cxnId="{D1DFAD06-C169-433A-8EBC-14ACDD6F0A0D}">
      <dgm:prSet/>
      <dgm:spPr/>
      <dgm:t>
        <a:bodyPr/>
        <a:lstStyle/>
        <a:p>
          <a:endParaRPr lang="tr-TR"/>
        </a:p>
      </dgm:t>
    </dgm:pt>
    <dgm:pt modelId="{7357986E-FA3F-463F-84B2-AF4FCD0E2DD0}">
      <dgm:prSet phldrT="[Metin]"/>
      <dgm:spPr/>
      <dgm:t>
        <a:bodyPr/>
        <a:lstStyle/>
        <a:p>
          <a:pPr algn="ctr"/>
          <a:r>
            <a:rPr lang="tr-TR" b="0" dirty="0" smtClean="0"/>
            <a:t>Zorba tarafından fiziksel, sözel, sosyal ya da siber zorbalığa maruz kalan kişilerdir.</a:t>
          </a:r>
          <a:endParaRPr lang="tr-TR" b="0" dirty="0"/>
        </a:p>
      </dgm:t>
    </dgm:pt>
    <dgm:pt modelId="{877B594C-ED94-4FA5-8831-A50DD56BFA1A}" type="parTrans" cxnId="{B532380A-3F5E-4E17-A5D5-74FFB00527A9}">
      <dgm:prSet/>
      <dgm:spPr/>
      <dgm:t>
        <a:bodyPr/>
        <a:lstStyle/>
        <a:p>
          <a:endParaRPr lang="tr-TR"/>
        </a:p>
      </dgm:t>
    </dgm:pt>
    <dgm:pt modelId="{4C0C8282-9DF8-4DB5-A729-73716D4E8E4E}" type="sibTrans" cxnId="{B532380A-3F5E-4E17-A5D5-74FFB00527A9}">
      <dgm:prSet/>
      <dgm:spPr/>
      <dgm:t>
        <a:bodyPr/>
        <a:lstStyle/>
        <a:p>
          <a:endParaRPr lang="tr-TR"/>
        </a:p>
      </dgm:t>
    </dgm:pt>
    <dgm:pt modelId="{FF586F47-E014-4E87-B87F-CDAA5BB782EE}" type="pres">
      <dgm:prSet presAssocID="{76AAB1CB-4A79-4F86-BA62-CD3E5014C7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5D5C7AE-6C59-4A13-BFF0-9138A846905C}" type="pres">
      <dgm:prSet presAssocID="{25F37970-ECBE-4454-A138-B321DC6A068C}" presName="composite" presStyleCnt="0"/>
      <dgm:spPr/>
    </dgm:pt>
    <dgm:pt modelId="{0441D038-5FB5-4AB2-A4BA-47C447990DEA}" type="pres">
      <dgm:prSet presAssocID="{25F37970-ECBE-4454-A138-B321DC6A068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D2976D-3475-497E-B631-5FD9763064AE}" type="pres">
      <dgm:prSet presAssocID="{25F37970-ECBE-4454-A138-B321DC6A068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7A457A-BACD-4C33-BDCB-F430819D0AE3}" type="pres">
      <dgm:prSet presAssocID="{700B4A5E-6EB1-41A2-8DAD-B3CFCD0141F7}" presName="space" presStyleCnt="0"/>
      <dgm:spPr/>
    </dgm:pt>
    <dgm:pt modelId="{F39550BA-0018-4A74-85D0-516A8202628D}" type="pres">
      <dgm:prSet presAssocID="{55A777FB-0505-4117-A15C-810AA48EBE65}" presName="composite" presStyleCnt="0"/>
      <dgm:spPr/>
    </dgm:pt>
    <dgm:pt modelId="{344B0567-747A-4191-8F48-6423E2AF2C54}" type="pres">
      <dgm:prSet presAssocID="{55A777FB-0505-4117-A15C-810AA48EBE6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9DF8C7-4B64-4CE6-98E6-5599E25B94C2}" type="pres">
      <dgm:prSet presAssocID="{55A777FB-0505-4117-A15C-810AA48EBE6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1F4C58-0269-4AD3-AFCF-3DC8F74D70F8}" type="pres">
      <dgm:prSet presAssocID="{9AE9CC0A-E756-4350-8711-1E3B36F3342E}" presName="space" presStyleCnt="0"/>
      <dgm:spPr/>
    </dgm:pt>
    <dgm:pt modelId="{630A01FB-ED70-49A4-BF6E-CB5431B56A7C}" type="pres">
      <dgm:prSet presAssocID="{93113562-7302-44C1-85FC-2082DFC99C0B}" presName="composite" presStyleCnt="0"/>
      <dgm:spPr/>
    </dgm:pt>
    <dgm:pt modelId="{406DF0CC-85EE-44F9-B1AF-7B0383239364}" type="pres">
      <dgm:prSet presAssocID="{93113562-7302-44C1-85FC-2082DFC99C0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11BC28-4225-4076-A033-D2A38DE5C257}" type="pres">
      <dgm:prSet presAssocID="{93113562-7302-44C1-85FC-2082DFC99C0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3A3F727-5CA4-4428-9079-49562B42DF43}" type="presOf" srcId="{93113562-7302-44C1-85FC-2082DFC99C0B}" destId="{406DF0CC-85EE-44F9-B1AF-7B0383239364}" srcOrd="0" destOrd="0" presId="urn:microsoft.com/office/officeart/2005/8/layout/hList1"/>
    <dgm:cxn modelId="{F5D396D8-B2D8-4402-8005-9228FC120601}" srcId="{76AAB1CB-4A79-4F86-BA62-CD3E5014C7EA}" destId="{55A777FB-0505-4117-A15C-810AA48EBE65}" srcOrd="1" destOrd="0" parTransId="{303D2656-972C-419F-B7CE-37FB493C8E8B}" sibTransId="{9AE9CC0A-E756-4350-8711-1E3B36F3342E}"/>
    <dgm:cxn modelId="{6DFC5323-8BB5-4576-8ED3-19ED0C8306BE}" type="presOf" srcId="{25F37970-ECBE-4454-A138-B321DC6A068C}" destId="{0441D038-5FB5-4AB2-A4BA-47C447990DEA}" srcOrd="0" destOrd="0" presId="urn:microsoft.com/office/officeart/2005/8/layout/hList1"/>
    <dgm:cxn modelId="{63459916-22CD-4E84-B23C-6E1FB81BD5EA}" type="presOf" srcId="{55A777FB-0505-4117-A15C-810AA48EBE65}" destId="{344B0567-747A-4191-8F48-6423E2AF2C54}" srcOrd="0" destOrd="0" presId="urn:microsoft.com/office/officeart/2005/8/layout/hList1"/>
    <dgm:cxn modelId="{2DADE617-9114-4AF9-BB37-6B1CE3B09371}" type="presOf" srcId="{B61E3062-75B0-41AF-9C85-B9944A2FFA6F}" destId="{5D9DF8C7-4B64-4CE6-98E6-5599E25B94C2}" srcOrd="0" destOrd="0" presId="urn:microsoft.com/office/officeart/2005/8/layout/hList1"/>
    <dgm:cxn modelId="{B532380A-3F5E-4E17-A5D5-74FFB00527A9}" srcId="{93113562-7302-44C1-85FC-2082DFC99C0B}" destId="{7357986E-FA3F-463F-84B2-AF4FCD0E2DD0}" srcOrd="0" destOrd="0" parTransId="{877B594C-ED94-4FA5-8831-A50DD56BFA1A}" sibTransId="{4C0C8282-9DF8-4DB5-A729-73716D4E8E4E}"/>
    <dgm:cxn modelId="{A8146B81-5D5B-4651-9409-610E162CF0AC}" type="presOf" srcId="{F71ED855-68D6-47B4-BB43-E57CCEE73C4F}" destId="{8AD2976D-3475-497E-B631-5FD9763064AE}" srcOrd="0" destOrd="0" presId="urn:microsoft.com/office/officeart/2005/8/layout/hList1"/>
    <dgm:cxn modelId="{852A9DA4-6293-47F3-83B2-59A449EB6131}" type="presOf" srcId="{76AAB1CB-4A79-4F86-BA62-CD3E5014C7EA}" destId="{FF586F47-E014-4E87-B87F-CDAA5BB782EE}" srcOrd="0" destOrd="0" presId="urn:microsoft.com/office/officeart/2005/8/layout/hList1"/>
    <dgm:cxn modelId="{313F4D9B-DF34-4E0C-A58A-931947F45DB2}" type="presOf" srcId="{7357986E-FA3F-463F-84B2-AF4FCD0E2DD0}" destId="{0711BC28-4225-4076-A033-D2A38DE5C257}" srcOrd="0" destOrd="0" presId="urn:microsoft.com/office/officeart/2005/8/layout/hList1"/>
    <dgm:cxn modelId="{45F1E0C7-333F-40BE-9456-B40CBF669D2A}" srcId="{76AAB1CB-4A79-4F86-BA62-CD3E5014C7EA}" destId="{25F37970-ECBE-4454-A138-B321DC6A068C}" srcOrd="0" destOrd="0" parTransId="{B3A47568-1183-458F-B2B4-EE18C9EC0B31}" sibTransId="{700B4A5E-6EB1-41A2-8DAD-B3CFCD0141F7}"/>
    <dgm:cxn modelId="{BD0F56EF-97D8-4DD7-B372-096D46611654}" srcId="{55A777FB-0505-4117-A15C-810AA48EBE65}" destId="{B61E3062-75B0-41AF-9C85-B9944A2FFA6F}" srcOrd="0" destOrd="0" parTransId="{476EA0AD-2862-4F51-8C0F-05E66F63E3C1}" sibTransId="{9A4C6392-98F1-4C57-BC2A-0C1F4722D396}"/>
    <dgm:cxn modelId="{D1DFAD06-C169-433A-8EBC-14ACDD6F0A0D}" srcId="{76AAB1CB-4A79-4F86-BA62-CD3E5014C7EA}" destId="{93113562-7302-44C1-85FC-2082DFC99C0B}" srcOrd="2" destOrd="0" parTransId="{E5668905-5795-413E-86CE-4FE7A3DFE812}" sibTransId="{1428400F-1092-4D23-9BD0-DD9AFB767D6B}"/>
    <dgm:cxn modelId="{5C82EA7C-39BF-4DF8-8E12-1958B2BCB731}" srcId="{25F37970-ECBE-4454-A138-B321DC6A068C}" destId="{F71ED855-68D6-47B4-BB43-E57CCEE73C4F}" srcOrd="0" destOrd="0" parTransId="{DDD08129-14AF-4E96-A6A2-962EE1384DA0}" sibTransId="{0701C8C5-3032-4221-948B-38BDBD8FA5FB}"/>
    <dgm:cxn modelId="{4E87AEFD-4164-460A-A947-D220A0B98C5F}" type="presParOf" srcId="{FF586F47-E014-4E87-B87F-CDAA5BB782EE}" destId="{65D5C7AE-6C59-4A13-BFF0-9138A846905C}" srcOrd="0" destOrd="0" presId="urn:microsoft.com/office/officeart/2005/8/layout/hList1"/>
    <dgm:cxn modelId="{907F2066-DE5B-4E28-BCF5-F80AA0F54B96}" type="presParOf" srcId="{65D5C7AE-6C59-4A13-BFF0-9138A846905C}" destId="{0441D038-5FB5-4AB2-A4BA-47C447990DEA}" srcOrd="0" destOrd="0" presId="urn:microsoft.com/office/officeart/2005/8/layout/hList1"/>
    <dgm:cxn modelId="{C4F3903D-04C7-48D7-8C48-788DD20051D8}" type="presParOf" srcId="{65D5C7AE-6C59-4A13-BFF0-9138A846905C}" destId="{8AD2976D-3475-497E-B631-5FD9763064AE}" srcOrd="1" destOrd="0" presId="urn:microsoft.com/office/officeart/2005/8/layout/hList1"/>
    <dgm:cxn modelId="{75963030-782A-40C0-9325-E2595734C01E}" type="presParOf" srcId="{FF586F47-E014-4E87-B87F-CDAA5BB782EE}" destId="{6B7A457A-BACD-4C33-BDCB-F430819D0AE3}" srcOrd="1" destOrd="0" presId="urn:microsoft.com/office/officeart/2005/8/layout/hList1"/>
    <dgm:cxn modelId="{CFC128EE-1CB8-4A57-B754-71E0F99DC0E6}" type="presParOf" srcId="{FF586F47-E014-4E87-B87F-CDAA5BB782EE}" destId="{F39550BA-0018-4A74-85D0-516A8202628D}" srcOrd="2" destOrd="0" presId="urn:microsoft.com/office/officeart/2005/8/layout/hList1"/>
    <dgm:cxn modelId="{6BF9A1FD-2442-41B3-BDC9-CBFDDE88A4AE}" type="presParOf" srcId="{F39550BA-0018-4A74-85D0-516A8202628D}" destId="{344B0567-747A-4191-8F48-6423E2AF2C54}" srcOrd="0" destOrd="0" presId="urn:microsoft.com/office/officeart/2005/8/layout/hList1"/>
    <dgm:cxn modelId="{D4016DC6-4426-48EA-A6FD-B13BEF5D17EE}" type="presParOf" srcId="{F39550BA-0018-4A74-85D0-516A8202628D}" destId="{5D9DF8C7-4B64-4CE6-98E6-5599E25B94C2}" srcOrd="1" destOrd="0" presId="urn:microsoft.com/office/officeart/2005/8/layout/hList1"/>
    <dgm:cxn modelId="{09682920-DDA6-4917-A018-BB493BAA78CE}" type="presParOf" srcId="{FF586F47-E014-4E87-B87F-CDAA5BB782EE}" destId="{FB1F4C58-0269-4AD3-AFCF-3DC8F74D70F8}" srcOrd="3" destOrd="0" presId="urn:microsoft.com/office/officeart/2005/8/layout/hList1"/>
    <dgm:cxn modelId="{A23C60F4-DBF1-4E7B-B5E2-7B213369A55B}" type="presParOf" srcId="{FF586F47-E014-4E87-B87F-CDAA5BB782EE}" destId="{630A01FB-ED70-49A4-BF6E-CB5431B56A7C}" srcOrd="4" destOrd="0" presId="urn:microsoft.com/office/officeart/2005/8/layout/hList1"/>
    <dgm:cxn modelId="{8DDCE3D2-1567-47BD-A3FF-E6F3A7845724}" type="presParOf" srcId="{630A01FB-ED70-49A4-BF6E-CB5431B56A7C}" destId="{406DF0CC-85EE-44F9-B1AF-7B0383239364}" srcOrd="0" destOrd="0" presId="urn:microsoft.com/office/officeart/2005/8/layout/hList1"/>
    <dgm:cxn modelId="{D4D95FAA-CE3D-4FBB-81FA-074B14B464D1}" type="presParOf" srcId="{630A01FB-ED70-49A4-BF6E-CB5431B56A7C}" destId="{0711BC28-4225-4076-A033-D2A38DE5C2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55B08B-E2AD-4CA3-8075-215F49693D36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09E40715-A2C3-4683-99E9-EAEC702665F9}">
      <dgm:prSet phldrT="[Metin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tr-TR" sz="2200" dirty="0" smtClean="0">
              <a:solidFill>
                <a:schemeClr val="bg1"/>
              </a:solidFill>
            </a:rPr>
            <a:t>Sosyal becerileri gelişmemiştir.</a:t>
          </a:r>
          <a:endParaRPr lang="tr-TR" sz="2200" dirty="0">
            <a:solidFill>
              <a:schemeClr val="bg1"/>
            </a:solidFill>
          </a:endParaRPr>
        </a:p>
      </dgm:t>
    </dgm:pt>
    <dgm:pt modelId="{AC2B30F5-1F3D-473E-9589-27DB0C5F2383}" type="parTrans" cxnId="{81671149-ABB6-44D4-8707-D9F7C7E63D59}">
      <dgm:prSet/>
      <dgm:spPr/>
      <dgm:t>
        <a:bodyPr/>
        <a:lstStyle/>
        <a:p>
          <a:endParaRPr lang="tr-TR"/>
        </a:p>
      </dgm:t>
    </dgm:pt>
    <dgm:pt modelId="{419EA3AD-8FA8-4007-A5D0-26F03CA7E864}" type="sibTrans" cxnId="{81671149-ABB6-44D4-8707-D9F7C7E63D59}">
      <dgm:prSet/>
      <dgm:spPr>
        <a:solidFill>
          <a:schemeClr val="bg1"/>
        </a:solidFill>
      </dgm:spPr>
      <dgm:t>
        <a:bodyPr/>
        <a:lstStyle/>
        <a:p>
          <a:endParaRPr lang="tr-TR"/>
        </a:p>
      </dgm:t>
    </dgm:pt>
    <dgm:pt modelId="{9A9B06C9-5C8F-4163-A305-3FEFE8C3765F}">
      <dgm:prSet phldrT="[Metin]" custT="1"/>
      <dgm:spPr/>
      <dgm:t>
        <a:bodyPr/>
        <a:lstStyle/>
        <a:p>
          <a:r>
            <a:rPr lang="tr-TR" sz="2400" dirty="0" smtClean="0">
              <a:solidFill>
                <a:schemeClr val="bg1"/>
              </a:solidFill>
            </a:rPr>
            <a:t>Saldırgan ve </a:t>
          </a:r>
          <a:r>
            <a:rPr lang="tr-TR" sz="2400" dirty="0" err="1" smtClean="0">
              <a:solidFill>
                <a:schemeClr val="bg1"/>
              </a:solidFill>
            </a:rPr>
            <a:t>dürtüseldir</a:t>
          </a:r>
          <a:r>
            <a:rPr lang="tr-TR" sz="2400" dirty="0" smtClean="0">
              <a:solidFill>
                <a:schemeClr val="bg1"/>
              </a:solidFill>
            </a:rPr>
            <a:t>.</a:t>
          </a:r>
          <a:endParaRPr lang="tr-TR" sz="2400" dirty="0">
            <a:solidFill>
              <a:schemeClr val="bg1"/>
            </a:solidFill>
          </a:endParaRPr>
        </a:p>
      </dgm:t>
    </dgm:pt>
    <dgm:pt modelId="{F6A0F0E6-E479-4B7B-8EF2-313322E0877E}" type="parTrans" cxnId="{AD0C84BA-636F-466C-B3F6-7C5FC3E05F7D}">
      <dgm:prSet/>
      <dgm:spPr/>
      <dgm:t>
        <a:bodyPr/>
        <a:lstStyle/>
        <a:p>
          <a:endParaRPr lang="tr-TR"/>
        </a:p>
      </dgm:t>
    </dgm:pt>
    <dgm:pt modelId="{EDCF2A36-EF00-442D-A5C5-32F724FE236F}" type="sibTrans" cxnId="{AD0C84BA-636F-466C-B3F6-7C5FC3E05F7D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ACF8BAFA-77F7-450A-8261-7D1B6C700CD3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bg1"/>
              </a:solidFill>
            </a:rPr>
            <a:t>Genellikle tutarsız ve güç kullanan ailelerin çocuklarıdır.</a:t>
          </a:r>
          <a:endParaRPr lang="tr-TR" sz="2000" dirty="0">
            <a:solidFill>
              <a:schemeClr val="bg1"/>
            </a:solidFill>
          </a:endParaRPr>
        </a:p>
      </dgm:t>
    </dgm:pt>
    <dgm:pt modelId="{F3D8D16B-AE01-4C72-8EB8-4084180144CB}" type="parTrans" cxnId="{2F9016A1-B094-4F9B-9AA2-11557A62B26F}">
      <dgm:prSet/>
      <dgm:spPr/>
      <dgm:t>
        <a:bodyPr/>
        <a:lstStyle/>
        <a:p>
          <a:endParaRPr lang="tr-TR"/>
        </a:p>
      </dgm:t>
    </dgm:pt>
    <dgm:pt modelId="{F6C4C1A1-4F25-4627-8BB1-61D2CE22C9F6}" type="sibTrans" cxnId="{2F9016A1-B094-4F9B-9AA2-11557A62B26F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A96F767C-478E-4514-944C-178FC21827E0}">
      <dgm:prSet phldrT="[Metin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tr-TR" sz="2100" dirty="0" smtClean="0">
              <a:solidFill>
                <a:schemeClr val="bg1"/>
              </a:solidFill>
            </a:rPr>
            <a:t>İletişim becerileri gelişmemiştir.</a:t>
          </a:r>
          <a:endParaRPr lang="tr-TR" sz="2100" dirty="0">
            <a:solidFill>
              <a:schemeClr val="bg1"/>
            </a:solidFill>
          </a:endParaRPr>
        </a:p>
      </dgm:t>
    </dgm:pt>
    <dgm:pt modelId="{DCB80F52-AF07-4D4D-9F2A-2AEEA1031DE1}" type="parTrans" cxnId="{EB0795BF-A879-43A4-81A8-47B1A9DD029D}">
      <dgm:prSet/>
      <dgm:spPr/>
      <dgm:t>
        <a:bodyPr/>
        <a:lstStyle/>
        <a:p>
          <a:endParaRPr lang="tr-TR"/>
        </a:p>
      </dgm:t>
    </dgm:pt>
    <dgm:pt modelId="{B37F3074-550C-441E-8E66-C9EB52D017B9}" type="sibTrans" cxnId="{EB0795BF-A879-43A4-81A8-47B1A9DD029D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0C609655-615B-4AB3-865A-B7CD0444ACAB}">
      <dgm:prSet phldrT="[Metin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tr-TR" sz="2400" dirty="0" smtClean="0">
              <a:solidFill>
                <a:schemeClr val="bg1"/>
              </a:solidFill>
            </a:rPr>
            <a:t>Empati kuramaz.</a:t>
          </a:r>
          <a:endParaRPr lang="tr-TR" sz="2400" dirty="0">
            <a:solidFill>
              <a:schemeClr val="bg1"/>
            </a:solidFill>
          </a:endParaRPr>
        </a:p>
      </dgm:t>
    </dgm:pt>
    <dgm:pt modelId="{56E0E43B-D521-488D-9F25-E81615A1E191}" type="parTrans" cxnId="{56446BC9-61FB-42EC-9EA8-F9051C41A33C}">
      <dgm:prSet/>
      <dgm:spPr/>
      <dgm:t>
        <a:bodyPr/>
        <a:lstStyle/>
        <a:p>
          <a:endParaRPr lang="tr-TR"/>
        </a:p>
      </dgm:t>
    </dgm:pt>
    <dgm:pt modelId="{7C6F514D-56F2-46CE-814C-6964365083A1}" type="sibTrans" cxnId="{56446BC9-61FB-42EC-9EA8-F9051C41A33C}">
      <dgm:prSet/>
      <dgm:spPr>
        <a:solidFill>
          <a:schemeClr val="bg1"/>
        </a:solidFill>
      </dgm:spPr>
      <dgm:t>
        <a:bodyPr/>
        <a:lstStyle/>
        <a:p>
          <a:endParaRPr lang="tr-TR"/>
        </a:p>
      </dgm:t>
    </dgm:pt>
    <dgm:pt modelId="{67FD5C5C-034B-4CEC-9996-7583D263536D}" type="pres">
      <dgm:prSet presAssocID="{0055B08B-E2AD-4CA3-8075-215F49693D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97FB20-8686-4223-B34B-0988297F3B95}" type="pres">
      <dgm:prSet presAssocID="{09E40715-A2C3-4683-99E9-EAEC702665F9}" presName="node" presStyleLbl="node1" presStyleIdx="0" presStyleCnt="5" custScaleX="144883" custScaleY="115968" custRadScaleRad="4374" custRadScaleInc="4632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9812A0-97CC-4EB7-B06B-FAE24CD4E847}" type="pres">
      <dgm:prSet presAssocID="{419EA3AD-8FA8-4007-A5D0-26F03CA7E864}" presName="sibTrans" presStyleLbl="sibTrans2D1" presStyleIdx="0" presStyleCnt="5"/>
      <dgm:spPr/>
      <dgm:t>
        <a:bodyPr/>
        <a:lstStyle/>
        <a:p>
          <a:endParaRPr lang="tr-TR"/>
        </a:p>
      </dgm:t>
    </dgm:pt>
    <dgm:pt modelId="{C10EDBF0-2775-4B93-987C-5B56C502D3BF}" type="pres">
      <dgm:prSet presAssocID="{419EA3AD-8FA8-4007-A5D0-26F03CA7E864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C1718EE0-FA39-4C77-857E-68F43877FE4D}" type="pres">
      <dgm:prSet presAssocID="{9A9B06C9-5C8F-4163-A305-3FEFE8C3765F}" presName="node" presStyleLbl="node1" presStyleIdx="1" presStyleCnt="5" custScaleX="138211" custScaleY="122518" custRadScaleRad="205422" custRadScaleInc="299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2DC735-3658-46C7-93AA-53B56A44B796}" type="pres">
      <dgm:prSet presAssocID="{EDCF2A36-EF00-442D-A5C5-32F724FE236F}" presName="sibTrans" presStyleLbl="sibTrans2D1" presStyleIdx="1" presStyleCnt="5"/>
      <dgm:spPr/>
      <dgm:t>
        <a:bodyPr/>
        <a:lstStyle/>
        <a:p>
          <a:endParaRPr lang="tr-TR"/>
        </a:p>
      </dgm:t>
    </dgm:pt>
    <dgm:pt modelId="{63FE14B6-5F7F-40A0-B5C5-E3DD5D0F1D59}" type="pres">
      <dgm:prSet presAssocID="{EDCF2A36-EF00-442D-A5C5-32F724FE236F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BDB7B037-3CF0-4F87-B961-8A83374347D4}" type="pres">
      <dgm:prSet presAssocID="{ACF8BAFA-77F7-450A-8261-7D1B6C700CD3}" presName="node" presStyleLbl="node1" presStyleIdx="2" presStyleCnt="5" custScaleX="144995" custScaleY="118617" custRadScaleRad="161295" custRadScaleInc="-745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186FA9-931B-4726-A1B6-5E22ABE0D131}" type="pres">
      <dgm:prSet presAssocID="{F6C4C1A1-4F25-4627-8BB1-61D2CE22C9F6}" presName="sibTrans" presStyleLbl="sibTrans2D1" presStyleIdx="2" presStyleCnt="5"/>
      <dgm:spPr/>
      <dgm:t>
        <a:bodyPr/>
        <a:lstStyle/>
        <a:p>
          <a:endParaRPr lang="tr-TR"/>
        </a:p>
      </dgm:t>
    </dgm:pt>
    <dgm:pt modelId="{6836B0C7-1586-4F5E-82CD-96E7B25DC179}" type="pres">
      <dgm:prSet presAssocID="{F6C4C1A1-4F25-4627-8BB1-61D2CE22C9F6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AB405DCE-FBF8-4A09-BFEF-E313401658FC}" type="pres">
      <dgm:prSet presAssocID="{A96F767C-478E-4514-944C-178FC21827E0}" presName="node" presStyleLbl="node1" presStyleIdx="3" presStyleCnt="5" custScaleX="139492" custScaleY="121272" custRadScaleRad="153813" custRadScaleInc="6871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0480DC-A645-47B3-A811-36D9414DD391}" type="pres">
      <dgm:prSet presAssocID="{B37F3074-550C-441E-8E66-C9EB52D017B9}" presName="sibTrans" presStyleLbl="sibTrans2D1" presStyleIdx="3" presStyleCnt="5"/>
      <dgm:spPr/>
      <dgm:t>
        <a:bodyPr/>
        <a:lstStyle/>
        <a:p>
          <a:endParaRPr lang="tr-TR"/>
        </a:p>
      </dgm:t>
    </dgm:pt>
    <dgm:pt modelId="{BC4B2F22-4F3D-4ECF-A0A8-12272665425F}" type="pres">
      <dgm:prSet presAssocID="{B37F3074-550C-441E-8E66-C9EB52D017B9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E9D207E6-30D5-44FF-AA9D-7905FF75AFDB}" type="pres">
      <dgm:prSet presAssocID="{0C609655-615B-4AB3-865A-B7CD0444ACAB}" presName="node" presStyleLbl="node1" presStyleIdx="4" presStyleCnt="5" custScaleX="142581" custScaleY="121182" custRadScaleRad="209499" custRadScaleInc="-264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BE4202-1619-40D9-BAA6-905E1939AF99}" type="pres">
      <dgm:prSet presAssocID="{7C6F514D-56F2-46CE-814C-6964365083A1}" presName="sibTrans" presStyleLbl="sibTrans2D1" presStyleIdx="4" presStyleCnt="5"/>
      <dgm:spPr/>
      <dgm:t>
        <a:bodyPr/>
        <a:lstStyle/>
        <a:p>
          <a:endParaRPr lang="tr-TR"/>
        </a:p>
      </dgm:t>
    </dgm:pt>
    <dgm:pt modelId="{8261E8BF-A168-411A-9F0E-4FF78034B86B}" type="pres">
      <dgm:prSet presAssocID="{7C6F514D-56F2-46CE-814C-6964365083A1}" presName="connectorText" presStyleLbl="sibTrans2D1" presStyleIdx="4" presStyleCnt="5"/>
      <dgm:spPr/>
      <dgm:t>
        <a:bodyPr/>
        <a:lstStyle/>
        <a:p>
          <a:endParaRPr lang="tr-TR"/>
        </a:p>
      </dgm:t>
    </dgm:pt>
  </dgm:ptLst>
  <dgm:cxnLst>
    <dgm:cxn modelId="{2E82F380-647E-4A57-9679-B154EBB7B340}" type="presOf" srcId="{F6C4C1A1-4F25-4627-8BB1-61D2CE22C9F6}" destId="{6836B0C7-1586-4F5E-82CD-96E7B25DC179}" srcOrd="1" destOrd="0" presId="urn:microsoft.com/office/officeart/2005/8/layout/cycle2"/>
    <dgm:cxn modelId="{900BD5D2-275F-4641-A2D1-4344689EA07F}" type="presOf" srcId="{7C6F514D-56F2-46CE-814C-6964365083A1}" destId="{91BE4202-1619-40D9-BAA6-905E1939AF99}" srcOrd="0" destOrd="0" presId="urn:microsoft.com/office/officeart/2005/8/layout/cycle2"/>
    <dgm:cxn modelId="{81671149-ABB6-44D4-8707-D9F7C7E63D59}" srcId="{0055B08B-E2AD-4CA3-8075-215F49693D36}" destId="{09E40715-A2C3-4683-99E9-EAEC702665F9}" srcOrd="0" destOrd="0" parTransId="{AC2B30F5-1F3D-473E-9589-27DB0C5F2383}" sibTransId="{419EA3AD-8FA8-4007-A5D0-26F03CA7E864}"/>
    <dgm:cxn modelId="{2F9016A1-B094-4F9B-9AA2-11557A62B26F}" srcId="{0055B08B-E2AD-4CA3-8075-215F49693D36}" destId="{ACF8BAFA-77F7-450A-8261-7D1B6C700CD3}" srcOrd="2" destOrd="0" parTransId="{F3D8D16B-AE01-4C72-8EB8-4084180144CB}" sibTransId="{F6C4C1A1-4F25-4627-8BB1-61D2CE22C9F6}"/>
    <dgm:cxn modelId="{91E54702-3AD4-4D90-834B-A6B4015115DB}" type="presOf" srcId="{09E40715-A2C3-4683-99E9-EAEC702665F9}" destId="{1797FB20-8686-4223-B34B-0988297F3B95}" srcOrd="0" destOrd="0" presId="urn:microsoft.com/office/officeart/2005/8/layout/cycle2"/>
    <dgm:cxn modelId="{EB0795BF-A879-43A4-81A8-47B1A9DD029D}" srcId="{0055B08B-E2AD-4CA3-8075-215F49693D36}" destId="{A96F767C-478E-4514-944C-178FC21827E0}" srcOrd="3" destOrd="0" parTransId="{DCB80F52-AF07-4D4D-9F2A-2AEEA1031DE1}" sibTransId="{B37F3074-550C-441E-8E66-C9EB52D017B9}"/>
    <dgm:cxn modelId="{821B2381-DCD8-4EBC-B7FB-D8B185AC38DD}" type="presOf" srcId="{0C609655-615B-4AB3-865A-B7CD0444ACAB}" destId="{E9D207E6-30D5-44FF-AA9D-7905FF75AFDB}" srcOrd="0" destOrd="0" presId="urn:microsoft.com/office/officeart/2005/8/layout/cycle2"/>
    <dgm:cxn modelId="{AD0C84BA-636F-466C-B3F6-7C5FC3E05F7D}" srcId="{0055B08B-E2AD-4CA3-8075-215F49693D36}" destId="{9A9B06C9-5C8F-4163-A305-3FEFE8C3765F}" srcOrd="1" destOrd="0" parTransId="{F6A0F0E6-E479-4B7B-8EF2-313322E0877E}" sibTransId="{EDCF2A36-EF00-442D-A5C5-32F724FE236F}"/>
    <dgm:cxn modelId="{87C4F44F-1305-447F-A903-BACBA9F61BBD}" type="presOf" srcId="{7C6F514D-56F2-46CE-814C-6964365083A1}" destId="{8261E8BF-A168-411A-9F0E-4FF78034B86B}" srcOrd="1" destOrd="0" presId="urn:microsoft.com/office/officeart/2005/8/layout/cycle2"/>
    <dgm:cxn modelId="{0AC95C93-94DE-4CF1-8128-0A10D961F7CA}" type="presOf" srcId="{B37F3074-550C-441E-8E66-C9EB52D017B9}" destId="{EA0480DC-A645-47B3-A811-36D9414DD391}" srcOrd="0" destOrd="0" presId="urn:microsoft.com/office/officeart/2005/8/layout/cycle2"/>
    <dgm:cxn modelId="{AC80663E-D5AC-4758-86BE-C87FFD443519}" type="presOf" srcId="{419EA3AD-8FA8-4007-A5D0-26F03CA7E864}" destId="{519812A0-97CC-4EB7-B06B-FAE24CD4E847}" srcOrd="0" destOrd="0" presId="urn:microsoft.com/office/officeart/2005/8/layout/cycle2"/>
    <dgm:cxn modelId="{38E00AA5-9481-4FE4-A2D0-722931089FD7}" type="presOf" srcId="{EDCF2A36-EF00-442D-A5C5-32F724FE236F}" destId="{702DC735-3658-46C7-93AA-53B56A44B796}" srcOrd="0" destOrd="0" presId="urn:microsoft.com/office/officeart/2005/8/layout/cycle2"/>
    <dgm:cxn modelId="{A46B0A52-A159-43DF-A1C6-A3C1F7789BB2}" type="presOf" srcId="{0055B08B-E2AD-4CA3-8075-215F49693D36}" destId="{67FD5C5C-034B-4CEC-9996-7583D263536D}" srcOrd="0" destOrd="0" presId="urn:microsoft.com/office/officeart/2005/8/layout/cycle2"/>
    <dgm:cxn modelId="{36BED5FD-9D79-4C70-848F-BE8B13532C99}" type="presOf" srcId="{ACF8BAFA-77F7-450A-8261-7D1B6C700CD3}" destId="{BDB7B037-3CF0-4F87-B961-8A83374347D4}" srcOrd="0" destOrd="0" presId="urn:microsoft.com/office/officeart/2005/8/layout/cycle2"/>
    <dgm:cxn modelId="{058D1D09-B1F6-4533-8CD2-205DE6E12661}" type="presOf" srcId="{A96F767C-478E-4514-944C-178FC21827E0}" destId="{AB405DCE-FBF8-4A09-BFEF-E313401658FC}" srcOrd="0" destOrd="0" presId="urn:microsoft.com/office/officeart/2005/8/layout/cycle2"/>
    <dgm:cxn modelId="{5F2AA490-33AC-4567-A547-81ECB55DB1CF}" type="presOf" srcId="{9A9B06C9-5C8F-4163-A305-3FEFE8C3765F}" destId="{C1718EE0-FA39-4C77-857E-68F43877FE4D}" srcOrd="0" destOrd="0" presId="urn:microsoft.com/office/officeart/2005/8/layout/cycle2"/>
    <dgm:cxn modelId="{56446BC9-61FB-42EC-9EA8-F9051C41A33C}" srcId="{0055B08B-E2AD-4CA3-8075-215F49693D36}" destId="{0C609655-615B-4AB3-865A-B7CD0444ACAB}" srcOrd="4" destOrd="0" parTransId="{56E0E43B-D521-488D-9F25-E81615A1E191}" sibTransId="{7C6F514D-56F2-46CE-814C-6964365083A1}"/>
    <dgm:cxn modelId="{569F1D5D-2285-4C45-A7C2-3E59F20A1F24}" type="presOf" srcId="{419EA3AD-8FA8-4007-A5D0-26F03CA7E864}" destId="{C10EDBF0-2775-4B93-987C-5B56C502D3BF}" srcOrd="1" destOrd="0" presId="urn:microsoft.com/office/officeart/2005/8/layout/cycle2"/>
    <dgm:cxn modelId="{5BA8CC40-B77D-4A58-917D-3DA867589621}" type="presOf" srcId="{B37F3074-550C-441E-8E66-C9EB52D017B9}" destId="{BC4B2F22-4F3D-4ECF-A0A8-12272665425F}" srcOrd="1" destOrd="0" presId="urn:microsoft.com/office/officeart/2005/8/layout/cycle2"/>
    <dgm:cxn modelId="{45E38066-B8D4-48E9-8312-BB7BE2F8A122}" type="presOf" srcId="{F6C4C1A1-4F25-4627-8BB1-61D2CE22C9F6}" destId="{09186FA9-931B-4726-A1B6-5E22ABE0D131}" srcOrd="0" destOrd="0" presId="urn:microsoft.com/office/officeart/2005/8/layout/cycle2"/>
    <dgm:cxn modelId="{E14E2F19-86AB-4A51-AAB4-687C14830688}" type="presOf" srcId="{EDCF2A36-EF00-442D-A5C5-32F724FE236F}" destId="{63FE14B6-5F7F-40A0-B5C5-E3DD5D0F1D59}" srcOrd="1" destOrd="0" presId="urn:microsoft.com/office/officeart/2005/8/layout/cycle2"/>
    <dgm:cxn modelId="{A47733EA-2521-48D3-B8B8-20E909CAD13C}" type="presParOf" srcId="{67FD5C5C-034B-4CEC-9996-7583D263536D}" destId="{1797FB20-8686-4223-B34B-0988297F3B95}" srcOrd="0" destOrd="0" presId="urn:microsoft.com/office/officeart/2005/8/layout/cycle2"/>
    <dgm:cxn modelId="{5A6ED024-113C-4904-BB7F-9A887EA76C44}" type="presParOf" srcId="{67FD5C5C-034B-4CEC-9996-7583D263536D}" destId="{519812A0-97CC-4EB7-B06B-FAE24CD4E847}" srcOrd="1" destOrd="0" presId="urn:microsoft.com/office/officeart/2005/8/layout/cycle2"/>
    <dgm:cxn modelId="{1F20F4E7-B36B-4F22-8BF4-2565863BC6AC}" type="presParOf" srcId="{519812A0-97CC-4EB7-B06B-FAE24CD4E847}" destId="{C10EDBF0-2775-4B93-987C-5B56C502D3BF}" srcOrd="0" destOrd="0" presId="urn:microsoft.com/office/officeart/2005/8/layout/cycle2"/>
    <dgm:cxn modelId="{221F4CB7-5BD0-4502-B43A-CBFBCEAF4E04}" type="presParOf" srcId="{67FD5C5C-034B-4CEC-9996-7583D263536D}" destId="{C1718EE0-FA39-4C77-857E-68F43877FE4D}" srcOrd="2" destOrd="0" presId="urn:microsoft.com/office/officeart/2005/8/layout/cycle2"/>
    <dgm:cxn modelId="{3B3C40F1-5757-4D0A-8E44-F874F41112EC}" type="presParOf" srcId="{67FD5C5C-034B-4CEC-9996-7583D263536D}" destId="{702DC735-3658-46C7-93AA-53B56A44B796}" srcOrd="3" destOrd="0" presId="urn:microsoft.com/office/officeart/2005/8/layout/cycle2"/>
    <dgm:cxn modelId="{B711F0C8-506E-406B-BB0A-BFECB2ADE9BB}" type="presParOf" srcId="{702DC735-3658-46C7-93AA-53B56A44B796}" destId="{63FE14B6-5F7F-40A0-B5C5-E3DD5D0F1D59}" srcOrd="0" destOrd="0" presId="urn:microsoft.com/office/officeart/2005/8/layout/cycle2"/>
    <dgm:cxn modelId="{B0BB0BEB-33B8-4A94-85A0-8EE04CF3DA3F}" type="presParOf" srcId="{67FD5C5C-034B-4CEC-9996-7583D263536D}" destId="{BDB7B037-3CF0-4F87-B961-8A83374347D4}" srcOrd="4" destOrd="0" presId="urn:microsoft.com/office/officeart/2005/8/layout/cycle2"/>
    <dgm:cxn modelId="{39317EED-DF13-4F91-A3C4-DA2B955FC8FE}" type="presParOf" srcId="{67FD5C5C-034B-4CEC-9996-7583D263536D}" destId="{09186FA9-931B-4726-A1B6-5E22ABE0D131}" srcOrd="5" destOrd="0" presId="urn:microsoft.com/office/officeart/2005/8/layout/cycle2"/>
    <dgm:cxn modelId="{AB4A6162-9845-4F92-B97E-1CF7D9108D9F}" type="presParOf" srcId="{09186FA9-931B-4726-A1B6-5E22ABE0D131}" destId="{6836B0C7-1586-4F5E-82CD-96E7B25DC179}" srcOrd="0" destOrd="0" presId="urn:microsoft.com/office/officeart/2005/8/layout/cycle2"/>
    <dgm:cxn modelId="{B1F0428F-5EE9-4BDD-A242-2D53C95559D0}" type="presParOf" srcId="{67FD5C5C-034B-4CEC-9996-7583D263536D}" destId="{AB405DCE-FBF8-4A09-BFEF-E313401658FC}" srcOrd="6" destOrd="0" presId="urn:microsoft.com/office/officeart/2005/8/layout/cycle2"/>
    <dgm:cxn modelId="{DD99D6B2-E0B3-48B7-8C1D-B8D32DBD5EF4}" type="presParOf" srcId="{67FD5C5C-034B-4CEC-9996-7583D263536D}" destId="{EA0480DC-A645-47B3-A811-36D9414DD391}" srcOrd="7" destOrd="0" presId="urn:microsoft.com/office/officeart/2005/8/layout/cycle2"/>
    <dgm:cxn modelId="{814C420D-586B-46E8-9C61-1A8FB4D8EED0}" type="presParOf" srcId="{EA0480DC-A645-47B3-A811-36D9414DD391}" destId="{BC4B2F22-4F3D-4ECF-A0A8-12272665425F}" srcOrd="0" destOrd="0" presId="urn:microsoft.com/office/officeart/2005/8/layout/cycle2"/>
    <dgm:cxn modelId="{67C0A48E-3454-4489-AC41-B2F685F394D4}" type="presParOf" srcId="{67FD5C5C-034B-4CEC-9996-7583D263536D}" destId="{E9D207E6-30D5-44FF-AA9D-7905FF75AFDB}" srcOrd="8" destOrd="0" presId="urn:microsoft.com/office/officeart/2005/8/layout/cycle2"/>
    <dgm:cxn modelId="{F0001E74-B006-4032-A336-90A9D76C1768}" type="presParOf" srcId="{67FD5C5C-034B-4CEC-9996-7583D263536D}" destId="{91BE4202-1619-40D9-BAA6-905E1939AF99}" srcOrd="9" destOrd="0" presId="urn:microsoft.com/office/officeart/2005/8/layout/cycle2"/>
    <dgm:cxn modelId="{C8F26B8E-A645-40D8-BD08-112DADE2F96B}" type="presParOf" srcId="{91BE4202-1619-40D9-BAA6-905E1939AF99}" destId="{8261E8BF-A168-411A-9F0E-4FF78034B86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55B08B-E2AD-4CA3-8075-215F49693D36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09E40715-A2C3-4683-99E9-EAEC702665F9}">
      <dgm:prSet phldrT="[Metin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tr-TR" sz="2400" dirty="0" smtClean="0">
              <a:solidFill>
                <a:schemeClr val="bg1"/>
              </a:solidFill>
            </a:rPr>
            <a:t>Utangaç ve içine kapanıktır.</a:t>
          </a:r>
          <a:endParaRPr lang="tr-TR" sz="2400" dirty="0">
            <a:solidFill>
              <a:schemeClr val="bg1"/>
            </a:solidFill>
          </a:endParaRPr>
        </a:p>
      </dgm:t>
    </dgm:pt>
    <dgm:pt modelId="{AC2B30F5-1F3D-473E-9589-27DB0C5F2383}" type="parTrans" cxnId="{81671149-ABB6-44D4-8707-D9F7C7E63D59}">
      <dgm:prSet/>
      <dgm:spPr/>
      <dgm:t>
        <a:bodyPr/>
        <a:lstStyle/>
        <a:p>
          <a:endParaRPr lang="tr-TR"/>
        </a:p>
      </dgm:t>
    </dgm:pt>
    <dgm:pt modelId="{419EA3AD-8FA8-4007-A5D0-26F03CA7E864}" type="sibTrans" cxnId="{81671149-ABB6-44D4-8707-D9F7C7E63D59}">
      <dgm:prSet/>
      <dgm:spPr>
        <a:solidFill>
          <a:schemeClr val="bg1"/>
        </a:solidFill>
      </dgm:spPr>
      <dgm:t>
        <a:bodyPr/>
        <a:lstStyle/>
        <a:p>
          <a:endParaRPr lang="tr-TR"/>
        </a:p>
      </dgm:t>
    </dgm:pt>
    <dgm:pt modelId="{9A9B06C9-5C8F-4163-A305-3FEFE8C3765F}">
      <dgm:prSet phldrT="[Metin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tr-TR" sz="2400" dirty="0" smtClean="0">
              <a:solidFill>
                <a:schemeClr val="bg1"/>
              </a:solidFill>
            </a:rPr>
            <a:t>Çok arkadaşı yoktur.</a:t>
          </a:r>
          <a:endParaRPr lang="tr-TR" sz="2400" dirty="0">
            <a:solidFill>
              <a:schemeClr val="bg1"/>
            </a:solidFill>
          </a:endParaRPr>
        </a:p>
      </dgm:t>
    </dgm:pt>
    <dgm:pt modelId="{F6A0F0E6-E479-4B7B-8EF2-313322E0877E}" type="parTrans" cxnId="{AD0C84BA-636F-466C-B3F6-7C5FC3E05F7D}">
      <dgm:prSet/>
      <dgm:spPr/>
      <dgm:t>
        <a:bodyPr/>
        <a:lstStyle/>
        <a:p>
          <a:endParaRPr lang="tr-TR"/>
        </a:p>
      </dgm:t>
    </dgm:pt>
    <dgm:pt modelId="{EDCF2A36-EF00-442D-A5C5-32F724FE236F}" type="sibTrans" cxnId="{AD0C84BA-636F-466C-B3F6-7C5FC3E05F7D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ACF8BAFA-77F7-450A-8261-7D1B6C700CD3}">
      <dgm:prSet phldrT="[Metin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tr-TR" sz="2000" dirty="0" smtClean="0">
              <a:solidFill>
                <a:schemeClr val="bg1"/>
              </a:solidFill>
            </a:rPr>
            <a:t>Genellikle aşırı koruyucu ailelerin çocuklarıdır.</a:t>
          </a:r>
          <a:endParaRPr lang="tr-TR" sz="2000" dirty="0">
            <a:solidFill>
              <a:schemeClr val="bg1"/>
            </a:solidFill>
          </a:endParaRPr>
        </a:p>
      </dgm:t>
    </dgm:pt>
    <dgm:pt modelId="{F3D8D16B-AE01-4C72-8EB8-4084180144CB}" type="parTrans" cxnId="{2F9016A1-B094-4F9B-9AA2-11557A62B26F}">
      <dgm:prSet/>
      <dgm:spPr/>
      <dgm:t>
        <a:bodyPr/>
        <a:lstStyle/>
        <a:p>
          <a:endParaRPr lang="tr-TR"/>
        </a:p>
      </dgm:t>
    </dgm:pt>
    <dgm:pt modelId="{F6C4C1A1-4F25-4627-8BB1-61D2CE22C9F6}" type="sibTrans" cxnId="{2F9016A1-B094-4F9B-9AA2-11557A62B26F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A96F767C-478E-4514-944C-178FC21827E0}">
      <dgm:prSet phldrT="[Metin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tr-TR" sz="2400" dirty="0" smtClean="0">
              <a:solidFill>
                <a:schemeClr val="bg1"/>
              </a:solidFill>
            </a:rPr>
            <a:t>Pasif ve boyun eğicidir.</a:t>
          </a:r>
          <a:endParaRPr lang="tr-TR" sz="2400" dirty="0">
            <a:solidFill>
              <a:schemeClr val="bg1"/>
            </a:solidFill>
          </a:endParaRPr>
        </a:p>
      </dgm:t>
    </dgm:pt>
    <dgm:pt modelId="{DCB80F52-AF07-4D4D-9F2A-2AEEA1031DE1}" type="parTrans" cxnId="{EB0795BF-A879-43A4-81A8-47B1A9DD029D}">
      <dgm:prSet/>
      <dgm:spPr/>
      <dgm:t>
        <a:bodyPr/>
        <a:lstStyle/>
        <a:p>
          <a:endParaRPr lang="tr-TR"/>
        </a:p>
      </dgm:t>
    </dgm:pt>
    <dgm:pt modelId="{B37F3074-550C-441E-8E66-C9EB52D017B9}" type="sibTrans" cxnId="{EB0795BF-A879-43A4-81A8-47B1A9DD029D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0C609655-615B-4AB3-865A-B7CD0444ACAB}">
      <dgm:prSet phldrT="[Metin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tr-TR" sz="2400" dirty="0" smtClean="0">
              <a:solidFill>
                <a:schemeClr val="bg1"/>
              </a:solidFill>
            </a:rPr>
            <a:t>Özgüveni düşüktür.</a:t>
          </a:r>
          <a:endParaRPr lang="tr-TR" sz="2400" dirty="0">
            <a:solidFill>
              <a:schemeClr val="tx1"/>
            </a:solidFill>
          </a:endParaRPr>
        </a:p>
      </dgm:t>
    </dgm:pt>
    <dgm:pt modelId="{56E0E43B-D521-488D-9F25-E81615A1E191}" type="parTrans" cxnId="{56446BC9-61FB-42EC-9EA8-F9051C41A33C}">
      <dgm:prSet/>
      <dgm:spPr/>
      <dgm:t>
        <a:bodyPr/>
        <a:lstStyle/>
        <a:p>
          <a:endParaRPr lang="tr-TR"/>
        </a:p>
      </dgm:t>
    </dgm:pt>
    <dgm:pt modelId="{7C6F514D-56F2-46CE-814C-6964365083A1}" type="sibTrans" cxnId="{56446BC9-61FB-42EC-9EA8-F9051C41A33C}">
      <dgm:prSet/>
      <dgm:spPr>
        <a:solidFill>
          <a:schemeClr val="bg1"/>
        </a:solidFill>
      </dgm:spPr>
      <dgm:t>
        <a:bodyPr/>
        <a:lstStyle/>
        <a:p>
          <a:endParaRPr lang="tr-TR" dirty="0"/>
        </a:p>
      </dgm:t>
    </dgm:pt>
    <dgm:pt modelId="{67FD5C5C-034B-4CEC-9996-7583D263536D}" type="pres">
      <dgm:prSet presAssocID="{0055B08B-E2AD-4CA3-8075-215F49693D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97FB20-8686-4223-B34B-0988297F3B95}" type="pres">
      <dgm:prSet presAssocID="{09E40715-A2C3-4683-99E9-EAEC702665F9}" presName="node" presStyleLbl="node1" presStyleIdx="0" presStyleCnt="5" custScaleX="144883" custScaleY="115968" custRadScaleRad="7517" custRadScaleInc="-181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9812A0-97CC-4EB7-B06B-FAE24CD4E847}" type="pres">
      <dgm:prSet presAssocID="{419EA3AD-8FA8-4007-A5D0-26F03CA7E864}" presName="sibTrans" presStyleLbl="sibTrans2D1" presStyleIdx="0" presStyleCnt="5"/>
      <dgm:spPr/>
      <dgm:t>
        <a:bodyPr/>
        <a:lstStyle/>
        <a:p>
          <a:endParaRPr lang="tr-TR"/>
        </a:p>
      </dgm:t>
    </dgm:pt>
    <dgm:pt modelId="{C10EDBF0-2775-4B93-987C-5B56C502D3BF}" type="pres">
      <dgm:prSet presAssocID="{419EA3AD-8FA8-4007-A5D0-26F03CA7E864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C1718EE0-FA39-4C77-857E-68F43877FE4D}" type="pres">
      <dgm:prSet presAssocID="{9A9B06C9-5C8F-4163-A305-3FEFE8C3765F}" presName="node" presStyleLbl="node1" presStyleIdx="1" presStyleCnt="5" custScaleX="138211" custScaleY="122518" custRadScaleRad="214972" custRadScaleInc="324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2DC735-3658-46C7-93AA-53B56A44B796}" type="pres">
      <dgm:prSet presAssocID="{EDCF2A36-EF00-442D-A5C5-32F724FE236F}" presName="sibTrans" presStyleLbl="sibTrans2D1" presStyleIdx="1" presStyleCnt="5"/>
      <dgm:spPr/>
      <dgm:t>
        <a:bodyPr/>
        <a:lstStyle/>
        <a:p>
          <a:endParaRPr lang="tr-TR"/>
        </a:p>
      </dgm:t>
    </dgm:pt>
    <dgm:pt modelId="{63FE14B6-5F7F-40A0-B5C5-E3DD5D0F1D59}" type="pres">
      <dgm:prSet presAssocID="{EDCF2A36-EF00-442D-A5C5-32F724FE236F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BDB7B037-3CF0-4F87-B961-8A83374347D4}" type="pres">
      <dgm:prSet presAssocID="{ACF8BAFA-77F7-450A-8261-7D1B6C700CD3}" presName="node" presStyleLbl="node1" presStyleIdx="2" presStyleCnt="5" custScaleX="144995" custScaleY="118617" custRadScaleRad="155711" custRadScaleInc="-752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186FA9-931B-4726-A1B6-5E22ABE0D131}" type="pres">
      <dgm:prSet presAssocID="{F6C4C1A1-4F25-4627-8BB1-61D2CE22C9F6}" presName="sibTrans" presStyleLbl="sibTrans2D1" presStyleIdx="2" presStyleCnt="5"/>
      <dgm:spPr/>
      <dgm:t>
        <a:bodyPr/>
        <a:lstStyle/>
        <a:p>
          <a:endParaRPr lang="tr-TR"/>
        </a:p>
      </dgm:t>
    </dgm:pt>
    <dgm:pt modelId="{6836B0C7-1586-4F5E-82CD-96E7B25DC179}" type="pres">
      <dgm:prSet presAssocID="{F6C4C1A1-4F25-4627-8BB1-61D2CE22C9F6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AB405DCE-FBF8-4A09-BFEF-E313401658FC}" type="pres">
      <dgm:prSet presAssocID="{A96F767C-478E-4514-944C-178FC21827E0}" presName="node" presStyleLbl="node1" presStyleIdx="3" presStyleCnt="5" custScaleX="139492" custScaleY="121272" custRadScaleRad="138501" custRadScaleInc="670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0480DC-A645-47B3-A811-36D9414DD391}" type="pres">
      <dgm:prSet presAssocID="{B37F3074-550C-441E-8E66-C9EB52D017B9}" presName="sibTrans" presStyleLbl="sibTrans2D1" presStyleIdx="3" presStyleCnt="5"/>
      <dgm:spPr/>
      <dgm:t>
        <a:bodyPr/>
        <a:lstStyle/>
        <a:p>
          <a:endParaRPr lang="tr-TR"/>
        </a:p>
      </dgm:t>
    </dgm:pt>
    <dgm:pt modelId="{BC4B2F22-4F3D-4ECF-A0A8-12272665425F}" type="pres">
      <dgm:prSet presAssocID="{B37F3074-550C-441E-8E66-C9EB52D017B9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E9D207E6-30D5-44FF-AA9D-7905FF75AFDB}" type="pres">
      <dgm:prSet presAssocID="{0C609655-615B-4AB3-865A-B7CD0444ACAB}" presName="node" presStyleLbl="node1" presStyleIdx="4" presStyleCnt="5" custScaleX="142581" custScaleY="121182" custRadScaleRad="205469" custRadScaleInc="-2791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BE4202-1619-40D9-BAA6-905E1939AF99}" type="pres">
      <dgm:prSet presAssocID="{7C6F514D-56F2-46CE-814C-6964365083A1}" presName="sibTrans" presStyleLbl="sibTrans2D1" presStyleIdx="4" presStyleCnt="5"/>
      <dgm:spPr/>
      <dgm:t>
        <a:bodyPr/>
        <a:lstStyle/>
        <a:p>
          <a:endParaRPr lang="tr-TR"/>
        </a:p>
      </dgm:t>
    </dgm:pt>
    <dgm:pt modelId="{8261E8BF-A168-411A-9F0E-4FF78034B86B}" type="pres">
      <dgm:prSet presAssocID="{7C6F514D-56F2-46CE-814C-6964365083A1}" presName="connectorText" presStyleLbl="sibTrans2D1" presStyleIdx="4" presStyleCnt="5"/>
      <dgm:spPr/>
      <dgm:t>
        <a:bodyPr/>
        <a:lstStyle/>
        <a:p>
          <a:endParaRPr lang="tr-TR"/>
        </a:p>
      </dgm:t>
    </dgm:pt>
  </dgm:ptLst>
  <dgm:cxnLst>
    <dgm:cxn modelId="{2E82F380-647E-4A57-9679-B154EBB7B340}" type="presOf" srcId="{F6C4C1A1-4F25-4627-8BB1-61D2CE22C9F6}" destId="{6836B0C7-1586-4F5E-82CD-96E7B25DC179}" srcOrd="1" destOrd="0" presId="urn:microsoft.com/office/officeart/2005/8/layout/cycle2"/>
    <dgm:cxn modelId="{900BD5D2-275F-4641-A2D1-4344689EA07F}" type="presOf" srcId="{7C6F514D-56F2-46CE-814C-6964365083A1}" destId="{91BE4202-1619-40D9-BAA6-905E1939AF99}" srcOrd="0" destOrd="0" presId="urn:microsoft.com/office/officeart/2005/8/layout/cycle2"/>
    <dgm:cxn modelId="{81671149-ABB6-44D4-8707-D9F7C7E63D59}" srcId="{0055B08B-E2AD-4CA3-8075-215F49693D36}" destId="{09E40715-A2C3-4683-99E9-EAEC702665F9}" srcOrd="0" destOrd="0" parTransId="{AC2B30F5-1F3D-473E-9589-27DB0C5F2383}" sibTransId="{419EA3AD-8FA8-4007-A5D0-26F03CA7E864}"/>
    <dgm:cxn modelId="{2F9016A1-B094-4F9B-9AA2-11557A62B26F}" srcId="{0055B08B-E2AD-4CA3-8075-215F49693D36}" destId="{ACF8BAFA-77F7-450A-8261-7D1B6C700CD3}" srcOrd="2" destOrd="0" parTransId="{F3D8D16B-AE01-4C72-8EB8-4084180144CB}" sibTransId="{F6C4C1A1-4F25-4627-8BB1-61D2CE22C9F6}"/>
    <dgm:cxn modelId="{91E54702-3AD4-4D90-834B-A6B4015115DB}" type="presOf" srcId="{09E40715-A2C3-4683-99E9-EAEC702665F9}" destId="{1797FB20-8686-4223-B34B-0988297F3B95}" srcOrd="0" destOrd="0" presId="urn:microsoft.com/office/officeart/2005/8/layout/cycle2"/>
    <dgm:cxn modelId="{EB0795BF-A879-43A4-81A8-47B1A9DD029D}" srcId="{0055B08B-E2AD-4CA3-8075-215F49693D36}" destId="{A96F767C-478E-4514-944C-178FC21827E0}" srcOrd="3" destOrd="0" parTransId="{DCB80F52-AF07-4D4D-9F2A-2AEEA1031DE1}" sibTransId="{B37F3074-550C-441E-8E66-C9EB52D017B9}"/>
    <dgm:cxn modelId="{821B2381-DCD8-4EBC-B7FB-D8B185AC38DD}" type="presOf" srcId="{0C609655-615B-4AB3-865A-B7CD0444ACAB}" destId="{E9D207E6-30D5-44FF-AA9D-7905FF75AFDB}" srcOrd="0" destOrd="0" presId="urn:microsoft.com/office/officeart/2005/8/layout/cycle2"/>
    <dgm:cxn modelId="{AD0C84BA-636F-466C-B3F6-7C5FC3E05F7D}" srcId="{0055B08B-E2AD-4CA3-8075-215F49693D36}" destId="{9A9B06C9-5C8F-4163-A305-3FEFE8C3765F}" srcOrd="1" destOrd="0" parTransId="{F6A0F0E6-E479-4B7B-8EF2-313322E0877E}" sibTransId="{EDCF2A36-EF00-442D-A5C5-32F724FE236F}"/>
    <dgm:cxn modelId="{87C4F44F-1305-447F-A903-BACBA9F61BBD}" type="presOf" srcId="{7C6F514D-56F2-46CE-814C-6964365083A1}" destId="{8261E8BF-A168-411A-9F0E-4FF78034B86B}" srcOrd="1" destOrd="0" presId="urn:microsoft.com/office/officeart/2005/8/layout/cycle2"/>
    <dgm:cxn modelId="{0AC95C93-94DE-4CF1-8128-0A10D961F7CA}" type="presOf" srcId="{B37F3074-550C-441E-8E66-C9EB52D017B9}" destId="{EA0480DC-A645-47B3-A811-36D9414DD391}" srcOrd="0" destOrd="0" presId="urn:microsoft.com/office/officeart/2005/8/layout/cycle2"/>
    <dgm:cxn modelId="{AC80663E-D5AC-4758-86BE-C87FFD443519}" type="presOf" srcId="{419EA3AD-8FA8-4007-A5D0-26F03CA7E864}" destId="{519812A0-97CC-4EB7-B06B-FAE24CD4E847}" srcOrd="0" destOrd="0" presId="urn:microsoft.com/office/officeart/2005/8/layout/cycle2"/>
    <dgm:cxn modelId="{38E00AA5-9481-4FE4-A2D0-722931089FD7}" type="presOf" srcId="{EDCF2A36-EF00-442D-A5C5-32F724FE236F}" destId="{702DC735-3658-46C7-93AA-53B56A44B796}" srcOrd="0" destOrd="0" presId="urn:microsoft.com/office/officeart/2005/8/layout/cycle2"/>
    <dgm:cxn modelId="{A46B0A52-A159-43DF-A1C6-A3C1F7789BB2}" type="presOf" srcId="{0055B08B-E2AD-4CA3-8075-215F49693D36}" destId="{67FD5C5C-034B-4CEC-9996-7583D263536D}" srcOrd="0" destOrd="0" presId="urn:microsoft.com/office/officeart/2005/8/layout/cycle2"/>
    <dgm:cxn modelId="{36BED5FD-9D79-4C70-848F-BE8B13532C99}" type="presOf" srcId="{ACF8BAFA-77F7-450A-8261-7D1B6C700CD3}" destId="{BDB7B037-3CF0-4F87-B961-8A83374347D4}" srcOrd="0" destOrd="0" presId="urn:microsoft.com/office/officeart/2005/8/layout/cycle2"/>
    <dgm:cxn modelId="{058D1D09-B1F6-4533-8CD2-205DE6E12661}" type="presOf" srcId="{A96F767C-478E-4514-944C-178FC21827E0}" destId="{AB405DCE-FBF8-4A09-BFEF-E313401658FC}" srcOrd="0" destOrd="0" presId="urn:microsoft.com/office/officeart/2005/8/layout/cycle2"/>
    <dgm:cxn modelId="{5F2AA490-33AC-4567-A547-81ECB55DB1CF}" type="presOf" srcId="{9A9B06C9-5C8F-4163-A305-3FEFE8C3765F}" destId="{C1718EE0-FA39-4C77-857E-68F43877FE4D}" srcOrd="0" destOrd="0" presId="urn:microsoft.com/office/officeart/2005/8/layout/cycle2"/>
    <dgm:cxn modelId="{56446BC9-61FB-42EC-9EA8-F9051C41A33C}" srcId="{0055B08B-E2AD-4CA3-8075-215F49693D36}" destId="{0C609655-615B-4AB3-865A-B7CD0444ACAB}" srcOrd="4" destOrd="0" parTransId="{56E0E43B-D521-488D-9F25-E81615A1E191}" sibTransId="{7C6F514D-56F2-46CE-814C-6964365083A1}"/>
    <dgm:cxn modelId="{569F1D5D-2285-4C45-A7C2-3E59F20A1F24}" type="presOf" srcId="{419EA3AD-8FA8-4007-A5D0-26F03CA7E864}" destId="{C10EDBF0-2775-4B93-987C-5B56C502D3BF}" srcOrd="1" destOrd="0" presId="urn:microsoft.com/office/officeart/2005/8/layout/cycle2"/>
    <dgm:cxn modelId="{5BA8CC40-B77D-4A58-917D-3DA867589621}" type="presOf" srcId="{B37F3074-550C-441E-8E66-C9EB52D017B9}" destId="{BC4B2F22-4F3D-4ECF-A0A8-12272665425F}" srcOrd="1" destOrd="0" presId="urn:microsoft.com/office/officeart/2005/8/layout/cycle2"/>
    <dgm:cxn modelId="{45E38066-B8D4-48E9-8312-BB7BE2F8A122}" type="presOf" srcId="{F6C4C1A1-4F25-4627-8BB1-61D2CE22C9F6}" destId="{09186FA9-931B-4726-A1B6-5E22ABE0D131}" srcOrd="0" destOrd="0" presId="urn:microsoft.com/office/officeart/2005/8/layout/cycle2"/>
    <dgm:cxn modelId="{E14E2F19-86AB-4A51-AAB4-687C14830688}" type="presOf" srcId="{EDCF2A36-EF00-442D-A5C5-32F724FE236F}" destId="{63FE14B6-5F7F-40A0-B5C5-E3DD5D0F1D59}" srcOrd="1" destOrd="0" presId="urn:microsoft.com/office/officeart/2005/8/layout/cycle2"/>
    <dgm:cxn modelId="{A47733EA-2521-48D3-B8B8-20E909CAD13C}" type="presParOf" srcId="{67FD5C5C-034B-4CEC-9996-7583D263536D}" destId="{1797FB20-8686-4223-B34B-0988297F3B95}" srcOrd="0" destOrd="0" presId="urn:microsoft.com/office/officeart/2005/8/layout/cycle2"/>
    <dgm:cxn modelId="{5A6ED024-113C-4904-BB7F-9A887EA76C44}" type="presParOf" srcId="{67FD5C5C-034B-4CEC-9996-7583D263536D}" destId="{519812A0-97CC-4EB7-B06B-FAE24CD4E847}" srcOrd="1" destOrd="0" presId="urn:microsoft.com/office/officeart/2005/8/layout/cycle2"/>
    <dgm:cxn modelId="{1F20F4E7-B36B-4F22-8BF4-2565863BC6AC}" type="presParOf" srcId="{519812A0-97CC-4EB7-B06B-FAE24CD4E847}" destId="{C10EDBF0-2775-4B93-987C-5B56C502D3BF}" srcOrd="0" destOrd="0" presId="urn:microsoft.com/office/officeart/2005/8/layout/cycle2"/>
    <dgm:cxn modelId="{221F4CB7-5BD0-4502-B43A-CBFBCEAF4E04}" type="presParOf" srcId="{67FD5C5C-034B-4CEC-9996-7583D263536D}" destId="{C1718EE0-FA39-4C77-857E-68F43877FE4D}" srcOrd="2" destOrd="0" presId="urn:microsoft.com/office/officeart/2005/8/layout/cycle2"/>
    <dgm:cxn modelId="{3B3C40F1-5757-4D0A-8E44-F874F41112EC}" type="presParOf" srcId="{67FD5C5C-034B-4CEC-9996-7583D263536D}" destId="{702DC735-3658-46C7-93AA-53B56A44B796}" srcOrd="3" destOrd="0" presId="urn:microsoft.com/office/officeart/2005/8/layout/cycle2"/>
    <dgm:cxn modelId="{B711F0C8-506E-406B-BB0A-BFECB2ADE9BB}" type="presParOf" srcId="{702DC735-3658-46C7-93AA-53B56A44B796}" destId="{63FE14B6-5F7F-40A0-B5C5-E3DD5D0F1D59}" srcOrd="0" destOrd="0" presId="urn:microsoft.com/office/officeart/2005/8/layout/cycle2"/>
    <dgm:cxn modelId="{B0BB0BEB-33B8-4A94-85A0-8EE04CF3DA3F}" type="presParOf" srcId="{67FD5C5C-034B-4CEC-9996-7583D263536D}" destId="{BDB7B037-3CF0-4F87-B961-8A83374347D4}" srcOrd="4" destOrd="0" presId="urn:microsoft.com/office/officeart/2005/8/layout/cycle2"/>
    <dgm:cxn modelId="{39317EED-DF13-4F91-A3C4-DA2B955FC8FE}" type="presParOf" srcId="{67FD5C5C-034B-4CEC-9996-7583D263536D}" destId="{09186FA9-931B-4726-A1B6-5E22ABE0D131}" srcOrd="5" destOrd="0" presId="urn:microsoft.com/office/officeart/2005/8/layout/cycle2"/>
    <dgm:cxn modelId="{AB4A6162-9845-4F92-B97E-1CF7D9108D9F}" type="presParOf" srcId="{09186FA9-931B-4726-A1B6-5E22ABE0D131}" destId="{6836B0C7-1586-4F5E-82CD-96E7B25DC179}" srcOrd="0" destOrd="0" presId="urn:microsoft.com/office/officeart/2005/8/layout/cycle2"/>
    <dgm:cxn modelId="{B1F0428F-5EE9-4BDD-A242-2D53C95559D0}" type="presParOf" srcId="{67FD5C5C-034B-4CEC-9996-7583D263536D}" destId="{AB405DCE-FBF8-4A09-BFEF-E313401658FC}" srcOrd="6" destOrd="0" presId="urn:microsoft.com/office/officeart/2005/8/layout/cycle2"/>
    <dgm:cxn modelId="{DD99D6B2-E0B3-48B7-8C1D-B8D32DBD5EF4}" type="presParOf" srcId="{67FD5C5C-034B-4CEC-9996-7583D263536D}" destId="{EA0480DC-A645-47B3-A811-36D9414DD391}" srcOrd="7" destOrd="0" presId="urn:microsoft.com/office/officeart/2005/8/layout/cycle2"/>
    <dgm:cxn modelId="{814C420D-586B-46E8-9C61-1A8FB4D8EED0}" type="presParOf" srcId="{EA0480DC-A645-47B3-A811-36D9414DD391}" destId="{BC4B2F22-4F3D-4ECF-A0A8-12272665425F}" srcOrd="0" destOrd="0" presId="urn:microsoft.com/office/officeart/2005/8/layout/cycle2"/>
    <dgm:cxn modelId="{67C0A48E-3454-4489-AC41-B2F685F394D4}" type="presParOf" srcId="{67FD5C5C-034B-4CEC-9996-7583D263536D}" destId="{E9D207E6-30D5-44FF-AA9D-7905FF75AFDB}" srcOrd="8" destOrd="0" presId="urn:microsoft.com/office/officeart/2005/8/layout/cycle2"/>
    <dgm:cxn modelId="{F0001E74-B006-4032-A336-90A9D76C1768}" type="presParOf" srcId="{67FD5C5C-034B-4CEC-9996-7583D263536D}" destId="{91BE4202-1619-40D9-BAA6-905E1939AF99}" srcOrd="9" destOrd="0" presId="urn:microsoft.com/office/officeart/2005/8/layout/cycle2"/>
    <dgm:cxn modelId="{C8F26B8E-A645-40D8-BD08-112DADE2F96B}" type="presParOf" srcId="{91BE4202-1619-40D9-BAA6-905E1939AF99}" destId="{8261E8BF-A168-411A-9F0E-4FF78034B86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F884A8-0794-4B4B-A381-D1A987A05F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9874E19-ECFC-4F5F-963A-6F00FB60746C}" type="pres">
      <dgm:prSet presAssocID="{D8F884A8-0794-4B4B-A381-D1A987A05F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F2792BFE-C468-4C52-B572-B7317B16784B}" type="presOf" srcId="{D8F884A8-0794-4B4B-A381-D1A987A05FBC}" destId="{19874E19-ECFC-4F5F-963A-6F00FB6074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2073-3D80-450C-BD07-9BB8F16C6EEA}">
      <dsp:nvSpPr>
        <dsp:cNvPr id="0" name=""/>
        <dsp:cNvSpPr/>
      </dsp:nvSpPr>
      <dsp:spPr>
        <a:xfrm>
          <a:off x="1924367" y="371645"/>
          <a:ext cx="4465319" cy="1395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Güç eşitliğinin olmadığı</a:t>
          </a:r>
          <a:endParaRPr lang="tr-TR" sz="2300" kern="1200" dirty="0"/>
        </a:p>
      </dsp:txBody>
      <dsp:txXfrm>
        <a:off x="1924367" y="371645"/>
        <a:ext cx="4465319" cy="1395412"/>
      </dsp:txXfrm>
    </dsp:sp>
    <dsp:sp modelId="{607A19CD-2B1F-41D8-ADC6-D265A3E7B5D8}">
      <dsp:nvSpPr>
        <dsp:cNvPr id="0" name=""/>
        <dsp:cNvSpPr/>
      </dsp:nvSpPr>
      <dsp:spPr>
        <a:xfrm>
          <a:off x="1738312" y="154178"/>
          <a:ext cx="976788" cy="146518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09A81-8876-4355-995F-799ACEC2B5C3}">
      <dsp:nvSpPr>
        <dsp:cNvPr id="0" name=""/>
        <dsp:cNvSpPr/>
      </dsp:nvSpPr>
      <dsp:spPr>
        <a:xfrm>
          <a:off x="1924367" y="2112407"/>
          <a:ext cx="4465319" cy="1395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Tekrarlayıcı ve sürekli olan</a:t>
          </a:r>
          <a:endParaRPr lang="tr-TR" sz="2300" kern="1200" dirty="0"/>
        </a:p>
      </dsp:txBody>
      <dsp:txXfrm>
        <a:off x="1924367" y="2112407"/>
        <a:ext cx="4465319" cy="1395412"/>
      </dsp:txXfrm>
    </dsp:sp>
    <dsp:sp modelId="{E31F4E25-A841-429C-80E2-BFA7DC35CB3E}">
      <dsp:nvSpPr>
        <dsp:cNvPr id="0" name=""/>
        <dsp:cNvSpPr/>
      </dsp:nvSpPr>
      <dsp:spPr>
        <a:xfrm>
          <a:off x="1738312" y="1910847"/>
          <a:ext cx="976788" cy="146518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BC043-74A3-40C8-A761-8E69C4539010}">
      <dsp:nvSpPr>
        <dsp:cNvPr id="0" name=""/>
        <dsp:cNvSpPr/>
      </dsp:nvSpPr>
      <dsp:spPr>
        <a:xfrm>
          <a:off x="1924367" y="3869076"/>
          <a:ext cx="4465319" cy="1395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Bilinçli ve kasıtlı olarak zarar verici ve rahatsız edici saldırgan davranışlardır. </a:t>
          </a:r>
          <a:endParaRPr lang="tr-TR" sz="2300" kern="1200" dirty="0"/>
        </a:p>
      </dsp:txBody>
      <dsp:txXfrm>
        <a:off x="1924367" y="3869076"/>
        <a:ext cx="4465319" cy="1395412"/>
      </dsp:txXfrm>
    </dsp:sp>
    <dsp:sp modelId="{358F2BCE-2F4C-4236-963D-FF4FF58CCCD6}">
      <dsp:nvSpPr>
        <dsp:cNvPr id="0" name=""/>
        <dsp:cNvSpPr/>
      </dsp:nvSpPr>
      <dsp:spPr>
        <a:xfrm>
          <a:off x="1738312" y="3667516"/>
          <a:ext cx="976788" cy="146518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1E707-B167-4814-80FA-EA4E25805DFB}">
      <dsp:nvSpPr>
        <dsp:cNvPr id="0" name=""/>
        <dsp:cNvSpPr/>
      </dsp:nvSpPr>
      <dsp:spPr>
        <a:xfrm>
          <a:off x="0" y="0"/>
          <a:ext cx="5964072" cy="669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i="0" kern="1200" dirty="0" smtClean="0"/>
            <a:t>Fiziksel Zorbalık</a:t>
          </a:r>
          <a:endParaRPr lang="tr-TR" sz="3600" i="0" kern="1200" dirty="0"/>
        </a:p>
      </dsp:txBody>
      <dsp:txXfrm>
        <a:off x="32689" y="32689"/>
        <a:ext cx="5898694" cy="6042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0A317-B09F-494C-8DB5-F01A3D347064}">
      <dsp:nvSpPr>
        <dsp:cNvPr id="0" name=""/>
        <dsp:cNvSpPr/>
      </dsp:nvSpPr>
      <dsp:spPr>
        <a:xfrm>
          <a:off x="0" y="107504"/>
          <a:ext cx="6100011" cy="678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Sözel Zorbalık</a:t>
          </a:r>
          <a:endParaRPr lang="tr-TR" sz="3600" kern="1200" dirty="0"/>
        </a:p>
      </dsp:txBody>
      <dsp:txXfrm>
        <a:off x="33125" y="140629"/>
        <a:ext cx="6033761" cy="612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1D038-5FB5-4AB2-A4BA-47C447990DEA}">
      <dsp:nvSpPr>
        <dsp:cNvPr id="0" name=""/>
        <dsp:cNvSpPr/>
      </dsp:nvSpPr>
      <dsp:spPr>
        <a:xfrm>
          <a:off x="2540" y="14151"/>
          <a:ext cx="2476500" cy="9669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ZORBA</a:t>
          </a:r>
          <a:endParaRPr lang="tr-TR" sz="3600" kern="1200" dirty="0"/>
        </a:p>
      </dsp:txBody>
      <dsp:txXfrm>
        <a:off x="2540" y="14151"/>
        <a:ext cx="2476500" cy="966986"/>
      </dsp:txXfrm>
    </dsp:sp>
    <dsp:sp modelId="{8AD2976D-3475-497E-B631-5FD9763064AE}">
      <dsp:nvSpPr>
        <dsp:cNvPr id="0" name=""/>
        <dsp:cNvSpPr/>
      </dsp:nvSpPr>
      <dsp:spPr>
        <a:xfrm>
          <a:off x="2540" y="981138"/>
          <a:ext cx="2476500" cy="329194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Kendisinden daha güçsüz arkadaşlarına zorbaca davranışlar sergileyen kişilerdir.</a:t>
          </a:r>
          <a:endParaRPr lang="tr-TR" sz="2600" kern="1200" dirty="0"/>
        </a:p>
      </dsp:txBody>
      <dsp:txXfrm>
        <a:off x="2540" y="981138"/>
        <a:ext cx="2476500" cy="3291941"/>
      </dsp:txXfrm>
    </dsp:sp>
    <dsp:sp modelId="{344B0567-747A-4191-8F48-6423E2AF2C54}">
      <dsp:nvSpPr>
        <dsp:cNvPr id="0" name=""/>
        <dsp:cNvSpPr/>
      </dsp:nvSpPr>
      <dsp:spPr>
        <a:xfrm>
          <a:off x="2825750" y="14151"/>
          <a:ext cx="2476500" cy="966986"/>
        </a:xfrm>
        <a:prstGeom prst="rect">
          <a:avLst/>
        </a:prstGeom>
        <a:solidFill>
          <a:schemeClr val="accent4">
            <a:hueOff val="2646782"/>
            <a:satOff val="2433"/>
            <a:lumOff val="3530"/>
            <a:alphaOff val="0"/>
          </a:schemeClr>
        </a:solidFill>
        <a:ln w="19050" cap="flat" cmpd="sng" algn="ctr">
          <a:solidFill>
            <a:schemeClr val="accent4">
              <a:hueOff val="2646782"/>
              <a:satOff val="2433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SEYİRCİ</a:t>
          </a:r>
          <a:endParaRPr lang="tr-TR" sz="3600" kern="1200" dirty="0"/>
        </a:p>
      </dsp:txBody>
      <dsp:txXfrm>
        <a:off x="2825750" y="14151"/>
        <a:ext cx="2476500" cy="966986"/>
      </dsp:txXfrm>
    </dsp:sp>
    <dsp:sp modelId="{5D9DF8C7-4B64-4CE6-98E6-5599E25B94C2}">
      <dsp:nvSpPr>
        <dsp:cNvPr id="0" name=""/>
        <dsp:cNvSpPr/>
      </dsp:nvSpPr>
      <dsp:spPr>
        <a:xfrm>
          <a:off x="2825750" y="981138"/>
          <a:ext cx="2476500" cy="3291941"/>
        </a:xfrm>
        <a:prstGeom prst="rect">
          <a:avLst/>
        </a:prstGeom>
        <a:solidFill>
          <a:schemeClr val="accent4">
            <a:tint val="40000"/>
            <a:alpha val="90000"/>
            <a:hueOff val="2495930"/>
            <a:satOff val="2654"/>
            <a:lumOff val="792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2495930"/>
              <a:satOff val="2654"/>
              <a:lumOff val="7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Zorbalık olayına şahit olan kişilerdir.</a:t>
          </a:r>
          <a:endParaRPr lang="tr-TR" sz="2600" kern="1200" dirty="0"/>
        </a:p>
      </dsp:txBody>
      <dsp:txXfrm>
        <a:off x="2825750" y="981138"/>
        <a:ext cx="2476500" cy="3291941"/>
      </dsp:txXfrm>
    </dsp:sp>
    <dsp:sp modelId="{406DF0CC-85EE-44F9-B1AF-7B0383239364}">
      <dsp:nvSpPr>
        <dsp:cNvPr id="0" name=""/>
        <dsp:cNvSpPr/>
      </dsp:nvSpPr>
      <dsp:spPr>
        <a:xfrm>
          <a:off x="5648960" y="14151"/>
          <a:ext cx="2476500" cy="966986"/>
        </a:xfrm>
        <a:prstGeom prst="rect">
          <a:avLst/>
        </a:prstGeom>
        <a:solidFill>
          <a:schemeClr val="accent4">
            <a:hueOff val="5293564"/>
            <a:satOff val="4867"/>
            <a:lumOff val="7059"/>
            <a:alphaOff val="0"/>
          </a:schemeClr>
        </a:solidFill>
        <a:ln w="19050" cap="flat" cmpd="sng" algn="ctr">
          <a:solidFill>
            <a:schemeClr val="accent4">
              <a:hueOff val="5293564"/>
              <a:satOff val="4867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MAĞDUR (</a:t>
          </a:r>
          <a:r>
            <a:rPr lang="tr-TR" sz="2800" kern="1200" dirty="0" smtClean="0"/>
            <a:t>KURBAN</a:t>
          </a:r>
          <a:r>
            <a:rPr lang="tr-TR" sz="2600" kern="1200" dirty="0" smtClean="0"/>
            <a:t>)</a:t>
          </a:r>
          <a:endParaRPr lang="tr-TR" sz="2600" kern="1200" dirty="0"/>
        </a:p>
      </dsp:txBody>
      <dsp:txXfrm>
        <a:off x="5648960" y="14151"/>
        <a:ext cx="2476500" cy="966986"/>
      </dsp:txXfrm>
    </dsp:sp>
    <dsp:sp modelId="{0711BC28-4225-4076-A033-D2A38DE5C257}">
      <dsp:nvSpPr>
        <dsp:cNvPr id="0" name=""/>
        <dsp:cNvSpPr/>
      </dsp:nvSpPr>
      <dsp:spPr>
        <a:xfrm>
          <a:off x="5648960" y="981138"/>
          <a:ext cx="2476500" cy="3291941"/>
        </a:xfrm>
        <a:prstGeom prst="rect">
          <a:avLst/>
        </a:prstGeom>
        <a:solidFill>
          <a:schemeClr val="accent4">
            <a:tint val="40000"/>
            <a:alpha val="90000"/>
            <a:hueOff val="4991860"/>
            <a:satOff val="5307"/>
            <a:lumOff val="1583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4991860"/>
              <a:satOff val="5307"/>
              <a:lumOff val="15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b="0" kern="1200" dirty="0" smtClean="0"/>
            <a:t>Zorba tarafından fiziksel, sözel, sosyal ya da siber zorbalığa maruz kalan kişilerdir.</a:t>
          </a:r>
          <a:endParaRPr lang="tr-TR" sz="2600" b="0" kern="1200" dirty="0"/>
        </a:p>
      </dsp:txBody>
      <dsp:txXfrm>
        <a:off x="5648960" y="981138"/>
        <a:ext cx="2476500" cy="32919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7FB20-8686-4223-B34B-0988297F3B95}">
      <dsp:nvSpPr>
        <dsp:cNvPr id="0" name=""/>
        <dsp:cNvSpPr/>
      </dsp:nvSpPr>
      <dsp:spPr>
        <a:xfrm>
          <a:off x="4667747" y="2080391"/>
          <a:ext cx="2430627" cy="1945535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bg1"/>
              </a:solidFill>
            </a:rPr>
            <a:t>Sosyal becerileri gelişmemiştir.</a:t>
          </a:r>
          <a:endParaRPr lang="tr-TR" sz="2200" kern="1200" dirty="0">
            <a:solidFill>
              <a:schemeClr val="bg1"/>
            </a:solidFill>
          </a:endParaRPr>
        </a:p>
      </dsp:txBody>
      <dsp:txXfrm>
        <a:off x="5023704" y="2365308"/>
        <a:ext cx="1718713" cy="1375701"/>
      </dsp:txXfrm>
    </dsp:sp>
    <dsp:sp modelId="{519812A0-97CC-4EB7-B06B-FAE24CD4E847}">
      <dsp:nvSpPr>
        <dsp:cNvPr id="0" name=""/>
        <dsp:cNvSpPr/>
      </dsp:nvSpPr>
      <dsp:spPr>
        <a:xfrm rot="21093432">
          <a:off x="7514722" y="2447875"/>
          <a:ext cx="1077847" cy="56620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7515642" y="2573586"/>
        <a:ext cx="907985" cy="339724"/>
      </dsp:txXfrm>
    </dsp:sp>
    <dsp:sp modelId="{C1718EE0-FA39-4C77-857E-68F43877FE4D}">
      <dsp:nvSpPr>
        <dsp:cNvPr id="0" name=""/>
        <dsp:cNvSpPr/>
      </dsp:nvSpPr>
      <dsp:spPr>
        <a:xfrm>
          <a:off x="9073720" y="1379775"/>
          <a:ext cx="2318694" cy="20554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Saldırgan ve </a:t>
          </a:r>
          <a:r>
            <a:rPr lang="tr-TR" sz="2400" kern="1200" dirty="0" err="1" smtClean="0">
              <a:solidFill>
                <a:schemeClr val="bg1"/>
              </a:solidFill>
            </a:rPr>
            <a:t>dürtüseldir</a:t>
          </a:r>
          <a:r>
            <a:rPr lang="tr-TR" sz="2400" kern="1200" dirty="0" smtClean="0">
              <a:solidFill>
                <a:schemeClr val="bg1"/>
              </a:solidFill>
            </a:rPr>
            <a:t>.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9413285" y="1680784"/>
        <a:ext cx="1639564" cy="1453403"/>
      </dsp:txXfrm>
    </dsp:sp>
    <dsp:sp modelId="{702DC735-3658-46C7-93AA-53B56A44B796}">
      <dsp:nvSpPr>
        <dsp:cNvPr id="0" name=""/>
        <dsp:cNvSpPr/>
      </dsp:nvSpPr>
      <dsp:spPr>
        <a:xfrm rot="7273009">
          <a:off x="9481071" y="3193058"/>
          <a:ext cx="208708" cy="56620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10800000">
        <a:off x="9528602" y="3279526"/>
        <a:ext cx="146096" cy="339724"/>
      </dsp:txXfrm>
    </dsp:sp>
    <dsp:sp modelId="{BDB7B037-3CF0-4F87-B961-8A83374347D4}">
      <dsp:nvSpPr>
        <dsp:cNvPr id="0" name=""/>
        <dsp:cNvSpPr/>
      </dsp:nvSpPr>
      <dsp:spPr>
        <a:xfrm>
          <a:off x="7723827" y="3546058"/>
          <a:ext cx="2432506" cy="198997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</a:rPr>
            <a:t>Genellikle tutarsız ve güç kullanan ailelerin çocuklarıdır.</a:t>
          </a:r>
          <a:endParaRPr lang="tr-TR" sz="2000" kern="1200" dirty="0">
            <a:solidFill>
              <a:schemeClr val="bg1"/>
            </a:solidFill>
          </a:endParaRPr>
        </a:p>
      </dsp:txBody>
      <dsp:txXfrm>
        <a:off x="8080059" y="3837483"/>
        <a:ext cx="1720042" cy="1407126"/>
      </dsp:txXfrm>
    </dsp:sp>
    <dsp:sp modelId="{09186FA9-931B-4726-A1B6-5E22ABE0D131}">
      <dsp:nvSpPr>
        <dsp:cNvPr id="0" name=""/>
        <dsp:cNvSpPr/>
      </dsp:nvSpPr>
      <dsp:spPr>
        <a:xfrm rot="10780656">
          <a:off x="5045847" y="4274532"/>
          <a:ext cx="1892478" cy="56620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10800000">
        <a:off x="5215708" y="4387295"/>
        <a:ext cx="1722616" cy="339724"/>
      </dsp:txXfrm>
    </dsp:sp>
    <dsp:sp modelId="{AB405DCE-FBF8-4A09-BFEF-E313401658FC}">
      <dsp:nvSpPr>
        <dsp:cNvPr id="0" name=""/>
        <dsp:cNvSpPr/>
      </dsp:nvSpPr>
      <dsp:spPr>
        <a:xfrm>
          <a:off x="1813037" y="3557307"/>
          <a:ext cx="2340185" cy="2034517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solidFill>
                <a:schemeClr val="bg1"/>
              </a:solidFill>
            </a:rPr>
            <a:t>İletişim becerileri gelişmemiştir.</a:t>
          </a:r>
          <a:endParaRPr lang="tr-TR" sz="2100" kern="1200" dirty="0">
            <a:solidFill>
              <a:schemeClr val="bg1"/>
            </a:solidFill>
          </a:endParaRPr>
        </a:p>
      </dsp:txBody>
      <dsp:txXfrm>
        <a:off x="2155749" y="3855255"/>
        <a:ext cx="1654761" cy="1438621"/>
      </dsp:txXfrm>
    </dsp:sp>
    <dsp:sp modelId="{EA0480DC-A645-47B3-A811-36D9414DD391}">
      <dsp:nvSpPr>
        <dsp:cNvPr id="0" name=""/>
        <dsp:cNvSpPr/>
      </dsp:nvSpPr>
      <dsp:spPr>
        <a:xfrm rot="14127534">
          <a:off x="2037914" y="3163792"/>
          <a:ext cx="337994" cy="56620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10800000">
        <a:off x="2117359" y="3318795"/>
        <a:ext cx="236596" cy="339724"/>
      </dsp:txXfrm>
    </dsp:sp>
    <dsp:sp modelId="{E9D207E6-30D5-44FF-AA9D-7905FF75AFDB}">
      <dsp:nvSpPr>
        <dsp:cNvPr id="0" name=""/>
        <dsp:cNvSpPr/>
      </dsp:nvSpPr>
      <dsp:spPr>
        <a:xfrm>
          <a:off x="220752" y="1282472"/>
          <a:ext cx="2392008" cy="2033008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Empati kuramaz.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571053" y="1580199"/>
        <a:ext cx="1691406" cy="1437554"/>
      </dsp:txXfrm>
    </dsp:sp>
    <dsp:sp modelId="{91BE4202-1619-40D9-BAA6-905E1939AF99}">
      <dsp:nvSpPr>
        <dsp:cNvPr id="0" name=""/>
        <dsp:cNvSpPr/>
      </dsp:nvSpPr>
      <dsp:spPr>
        <a:xfrm rot="575074">
          <a:off x="3044837" y="2386279"/>
          <a:ext cx="1130954" cy="56620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3046023" y="2485379"/>
        <a:ext cx="961092" cy="3397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7FB20-8686-4223-B34B-0988297F3B95}">
      <dsp:nvSpPr>
        <dsp:cNvPr id="0" name=""/>
        <dsp:cNvSpPr/>
      </dsp:nvSpPr>
      <dsp:spPr>
        <a:xfrm>
          <a:off x="4627923" y="1828857"/>
          <a:ext cx="2430627" cy="1945535"/>
        </a:xfrm>
        <a:prstGeom prst="ellipse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Utangaç ve içine kapanıktır.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4983880" y="2113774"/>
        <a:ext cx="1718713" cy="1375701"/>
      </dsp:txXfrm>
    </dsp:sp>
    <dsp:sp modelId="{519812A0-97CC-4EB7-B06B-FAE24CD4E847}">
      <dsp:nvSpPr>
        <dsp:cNvPr id="0" name=""/>
        <dsp:cNvSpPr/>
      </dsp:nvSpPr>
      <dsp:spPr>
        <a:xfrm rot="21341150">
          <a:off x="7543551" y="2345413"/>
          <a:ext cx="1188753" cy="56620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7543792" y="2465043"/>
        <a:ext cx="1018891" cy="339724"/>
      </dsp:txXfrm>
    </dsp:sp>
    <dsp:sp modelId="{C1718EE0-FA39-4C77-857E-68F43877FE4D}">
      <dsp:nvSpPr>
        <dsp:cNvPr id="0" name=""/>
        <dsp:cNvSpPr/>
      </dsp:nvSpPr>
      <dsp:spPr>
        <a:xfrm>
          <a:off x="9285589" y="1426767"/>
          <a:ext cx="2318694" cy="2055421"/>
        </a:xfrm>
        <a:prstGeom prst="ellipse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Çok arkadaşı yoktur.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9625154" y="1727776"/>
        <a:ext cx="1639564" cy="1453403"/>
      </dsp:txXfrm>
    </dsp:sp>
    <dsp:sp modelId="{702DC735-3658-46C7-93AA-53B56A44B796}">
      <dsp:nvSpPr>
        <dsp:cNvPr id="0" name=""/>
        <dsp:cNvSpPr/>
      </dsp:nvSpPr>
      <dsp:spPr>
        <a:xfrm rot="7708596">
          <a:off x="9527137" y="3179051"/>
          <a:ext cx="233858" cy="56620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10800000">
        <a:off x="9584041" y="3264830"/>
        <a:ext cx="163701" cy="339724"/>
      </dsp:txXfrm>
    </dsp:sp>
    <dsp:sp modelId="{BDB7B037-3CF0-4F87-B961-8A83374347D4}">
      <dsp:nvSpPr>
        <dsp:cNvPr id="0" name=""/>
        <dsp:cNvSpPr/>
      </dsp:nvSpPr>
      <dsp:spPr>
        <a:xfrm>
          <a:off x="7623451" y="3479236"/>
          <a:ext cx="2432506" cy="1989976"/>
        </a:xfrm>
        <a:prstGeom prst="ellipse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/>
              </a:solidFill>
            </a:rPr>
            <a:t>Genellikle aşırı koruyucu ailelerin çocuklarıdır.</a:t>
          </a:r>
          <a:endParaRPr lang="tr-TR" sz="2000" kern="1200" dirty="0">
            <a:solidFill>
              <a:schemeClr val="bg1"/>
            </a:solidFill>
          </a:endParaRPr>
        </a:p>
      </dsp:txBody>
      <dsp:txXfrm>
        <a:off x="7979683" y="3770661"/>
        <a:ext cx="1720042" cy="1407126"/>
      </dsp:txXfrm>
    </dsp:sp>
    <dsp:sp modelId="{09186FA9-931B-4726-A1B6-5E22ABE0D131}">
      <dsp:nvSpPr>
        <dsp:cNvPr id="0" name=""/>
        <dsp:cNvSpPr/>
      </dsp:nvSpPr>
      <dsp:spPr>
        <a:xfrm rot="10820708">
          <a:off x="5247036" y="4174537"/>
          <a:ext cx="1679376" cy="56620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10800000">
        <a:off x="5416896" y="4288290"/>
        <a:ext cx="1509514" cy="339724"/>
      </dsp:txXfrm>
    </dsp:sp>
    <dsp:sp modelId="{AB405DCE-FBF8-4A09-BFEF-E313401658FC}">
      <dsp:nvSpPr>
        <dsp:cNvPr id="0" name=""/>
        <dsp:cNvSpPr/>
      </dsp:nvSpPr>
      <dsp:spPr>
        <a:xfrm>
          <a:off x="2114750" y="3423503"/>
          <a:ext cx="2340185" cy="2034517"/>
        </a:xfrm>
        <a:prstGeom prst="ellipse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Pasif ve boyun eğicidir.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457462" y="3721451"/>
        <a:ext cx="1654761" cy="1438621"/>
      </dsp:txXfrm>
    </dsp:sp>
    <dsp:sp modelId="{EA0480DC-A645-47B3-A811-36D9414DD391}">
      <dsp:nvSpPr>
        <dsp:cNvPr id="0" name=""/>
        <dsp:cNvSpPr/>
      </dsp:nvSpPr>
      <dsp:spPr>
        <a:xfrm rot="13765513">
          <a:off x="2241718" y="3123139"/>
          <a:ext cx="314444" cy="56620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10800000">
        <a:off x="2319563" y="3272206"/>
        <a:ext cx="220111" cy="339724"/>
      </dsp:txXfrm>
    </dsp:sp>
    <dsp:sp modelId="{E9D207E6-30D5-44FF-AA9D-7905FF75AFDB}">
      <dsp:nvSpPr>
        <dsp:cNvPr id="0" name=""/>
        <dsp:cNvSpPr/>
      </dsp:nvSpPr>
      <dsp:spPr>
        <a:xfrm>
          <a:off x="300397" y="1335789"/>
          <a:ext cx="2392008" cy="2033008"/>
        </a:xfrm>
        <a:prstGeom prst="ellipse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Özgüveni düşüktür.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650698" y="1633516"/>
        <a:ext cx="1691406" cy="1437554"/>
      </dsp:txXfrm>
    </dsp:sp>
    <dsp:sp modelId="{91BE4202-1619-40D9-BAA6-905E1939AF99}">
      <dsp:nvSpPr>
        <dsp:cNvPr id="0" name=""/>
        <dsp:cNvSpPr/>
      </dsp:nvSpPr>
      <dsp:spPr>
        <a:xfrm rot="354102">
          <a:off x="3110837" y="2289893"/>
          <a:ext cx="1041285" cy="56620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/>
        </a:p>
      </dsp:txBody>
      <dsp:txXfrm>
        <a:off x="3111287" y="2394401"/>
        <a:ext cx="871423" cy="3397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520BF-8E9E-4990-ADBA-DFD661C9390A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FAA00-4386-4F0F-8EB1-091C334339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7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839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6609A6-C5D1-4DE7-8C04-DE4F05298A07}" type="slidenum">
              <a:rPr lang="tr-TR" altLang="tr-TR"/>
              <a:pPr eaLnBrk="1" hangingPunct="1"/>
              <a:t>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1348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849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7471EB-63D1-4FED-B92E-E80297A79F3C}" type="slidenum">
              <a:rPr lang="tr-TR" altLang="tr-TR"/>
              <a:pPr eaLnBrk="1" hangingPunct="1"/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4711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FAA00-4386-4F0F-8EB1-091C334339FC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37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FAA00-4386-4F0F-8EB1-091C334339FC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275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FAA00-4386-4F0F-8EB1-091C334339FC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985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FAA00-4386-4F0F-8EB1-091C334339FC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767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042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911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0166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3151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45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185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641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5873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44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86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391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41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64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45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37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844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C013BA-4C3B-4CAF-9C42-D16CF7168D6B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BB668B-32B1-4721-B25A-137CBA693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42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9.svg"/><Relationship Id="rId10" Type="http://schemas.openxmlformats.org/officeDocument/2006/relationships/image" Target="../media/image23.png"/><Relationship Id="rId9" Type="http://schemas.openxmlformats.org/officeDocument/2006/relationships/image" Target="../media/image77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9.svg"/><Relationship Id="rId10" Type="http://schemas.openxmlformats.org/officeDocument/2006/relationships/image" Target="../media/image25.png"/><Relationship Id="rId9" Type="http://schemas.openxmlformats.org/officeDocument/2006/relationships/image" Target="../media/image77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9.svg"/><Relationship Id="rId10" Type="http://schemas.openxmlformats.org/officeDocument/2006/relationships/image" Target="../media/image27.png"/><Relationship Id="rId9" Type="http://schemas.openxmlformats.org/officeDocument/2006/relationships/image" Target="../media/image77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 rot="21420000">
            <a:off x="822361" y="960250"/>
            <a:ext cx="9755187" cy="2742906"/>
          </a:xfrm>
        </p:spPr>
        <p:txBody>
          <a:bodyPr>
            <a:normAutofit/>
          </a:bodyPr>
          <a:lstStyle/>
          <a:p>
            <a:pPr algn="ctr"/>
            <a:r>
              <a:rPr lang="tr-TR" sz="9600" dirty="0" smtClean="0"/>
              <a:t>Akran zorbalığı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4000" dirty="0" smtClean="0"/>
              <a:t>(öğrenci sunumu)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579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2658" r="2658"/>
          <a:stretch>
            <a:fillRect/>
          </a:stretch>
        </p:blipFill>
        <p:spPr>
          <a:xfrm>
            <a:off x="5519854" y="1377403"/>
            <a:ext cx="6225713" cy="420974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2795948" y="249290"/>
            <a:ext cx="6460958" cy="778147"/>
            <a:chOff x="169763" y="-264683"/>
            <a:chExt cx="7042244" cy="889170"/>
          </a:xfrm>
        </p:grpSpPr>
        <p:sp>
          <p:nvSpPr>
            <p:cNvPr id="6" name="Yuvarlatılmış Dikdörtgen 5"/>
            <p:cNvSpPr/>
            <p:nvPr/>
          </p:nvSpPr>
          <p:spPr>
            <a:xfrm>
              <a:off x="169763" y="-264683"/>
              <a:ext cx="7042244" cy="88917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169763" y="-177872"/>
              <a:ext cx="6955432" cy="802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dirty="0" smtClean="0">
                  <a:solidFill>
                    <a:schemeClr val="bg1"/>
                  </a:solidFill>
                </a:rPr>
                <a:t>Siber</a:t>
              </a:r>
              <a:r>
                <a:rPr lang="tr-TR" sz="3600" b="1" kern="1200" dirty="0" smtClean="0">
                  <a:solidFill>
                    <a:schemeClr val="bg1"/>
                  </a:solidFill>
                </a:rPr>
                <a:t> Zorbalık</a:t>
              </a:r>
              <a:endParaRPr lang="tr-TR" sz="36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 rot="18404966">
            <a:off x="1012744" y="1021524"/>
            <a:ext cx="3566409" cy="50116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Siber Zorbalık</a:t>
            </a:r>
          </a:p>
          <a:p>
            <a:pPr algn="ctr"/>
            <a:endParaRPr lang="tr-TR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tr-TR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Kötü yorum yazma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tr-TR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Virüslü mailler gönderme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tr-TR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Sosyal medya şifresini çalma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tr-TR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İzinsiz arkadaşlarının fotoğraf ya da bilgilerini yayınlama</a:t>
            </a:r>
            <a:endParaRPr lang="tr-TR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İkizkenar Üçgen 8"/>
          <p:cNvSpPr/>
          <p:nvPr/>
        </p:nvSpPr>
        <p:spPr>
          <a:xfrm rot="18521475">
            <a:off x="4414141" y="5254000"/>
            <a:ext cx="458943" cy="189571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4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825882495"/>
              </p:ext>
            </p:extLst>
          </p:nvPr>
        </p:nvGraphicFramePr>
        <p:xfrm>
          <a:off x="1697463" y="1326995"/>
          <a:ext cx="8128000" cy="428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up 8"/>
          <p:cNvGrpSpPr/>
          <p:nvPr/>
        </p:nvGrpSpPr>
        <p:grpSpPr>
          <a:xfrm>
            <a:off x="2716302" y="287275"/>
            <a:ext cx="6460958" cy="778147"/>
            <a:chOff x="82951" y="-221278"/>
            <a:chExt cx="7042244" cy="889170"/>
          </a:xfrm>
        </p:grpSpPr>
        <p:sp>
          <p:nvSpPr>
            <p:cNvPr id="10" name="Yuvarlatılmış Dikdörtgen 9"/>
            <p:cNvSpPr/>
            <p:nvPr/>
          </p:nvSpPr>
          <p:spPr>
            <a:xfrm>
              <a:off x="82951" y="-221278"/>
              <a:ext cx="7042244" cy="88917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Yuvarlatılmış Dikdörtgen 4"/>
            <p:cNvSpPr/>
            <p:nvPr/>
          </p:nvSpPr>
          <p:spPr>
            <a:xfrm>
              <a:off x="169763" y="-177872"/>
              <a:ext cx="6955432" cy="802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dirty="0" smtClean="0">
                  <a:solidFill>
                    <a:schemeClr val="bg1"/>
                  </a:solidFill>
                </a:rPr>
                <a:t>Akran Zorbalığında 3 Rol</a:t>
              </a:r>
              <a:endParaRPr lang="tr-TR" sz="36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4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386962668"/>
              </p:ext>
            </p:extLst>
          </p:nvPr>
        </p:nvGraphicFramePr>
        <p:xfrm>
          <a:off x="0" y="0"/>
          <a:ext cx="11686477" cy="555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 7"/>
          <p:cNvGrpSpPr/>
          <p:nvPr/>
        </p:nvGrpSpPr>
        <p:grpSpPr>
          <a:xfrm>
            <a:off x="2612759" y="213126"/>
            <a:ext cx="6460958" cy="1470709"/>
            <a:chOff x="82951" y="-221278"/>
            <a:chExt cx="7042244" cy="889170"/>
          </a:xfrm>
        </p:grpSpPr>
        <p:sp>
          <p:nvSpPr>
            <p:cNvPr id="9" name="Yuvarlatılmış Dikdörtgen 8"/>
            <p:cNvSpPr/>
            <p:nvPr/>
          </p:nvSpPr>
          <p:spPr>
            <a:xfrm>
              <a:off x="82951" y="-221278"/>
              <a:ext cx="7042244" cy="88917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Yuvarlatılmış Dikdörtgen 4"/>
            <p:cNvSpPr/>
            <p:nvPr/>
          </p:nvSpPr>
          <p:spPr>
            <a:xfrm>
              <a:off x="169763" y="-177872"/>
              <a:ext cx="6955432" cy="802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800" b="1" dirty="0" smtClean="0">
                  <a:solidFill>
                    <a:schemeClr val="bg1"/>
                  </a:solidFill>
                </a:rPr>
                <a:t>ZORBANIN ÖZELLİKLERİ</a:t>
              </a:r>
              <a:endParaRPr lang="tr-TR" sz="4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9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825579278"/>
              </p:ext>
            </p:extLst>
          </p:nvPr>
        </p:nvGraphicFramePr>
        <p:xfrm>
          <a:off x="0" y="0"/>
          <a:ext cx="11686477" cy="555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 7"/>
          <p:cNvGrpSpPr/>
          <p:nvPr/>
        </p:nvGrpSpPr>
        <p:grpSpPr>
          <a:xfrm>
            <a:off x="2612759" y="111512"/>
            <a:ext cx="6460958" cy="1382751"/>
            <a:chOff x="82951" y="-221278"/>
            <a:chExt cx="7042244" cy="889170"/>
          </a:xfrm>
        </p:grpSpPr>
        <p:sp>
          <p:nvSpPr>
            <p:cNvPr id="9" name="Yuvarlatılmış Dikdörtgen 8"/>
            <p:cNvSpPr/>
            <p:nvPr/>
          </p:nvSpPr>
          <p:spPr>
            <a:xfrm>
              <a:off x="82951" y="-221278"/>
              <a:ext cx="7042244" cy="88917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Yuvarlatılmış Dikdörtgen 4"/>
            <p:cNvSpPr/>
            <p:nvPr/>
          </p:nvSpPr>
          <p:spPr>
            <a:xfrm>
              <a:off x="169763" y="-78078"/>
              <a:ext cx="6955432" cy="702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800" b="1" dirty="0" smtClean="0">
                  <a:solidFill>
                    <a:schemeClr val="bg1"/>
                  </a:solidFill>
                </a:rPr>
                <a:t>MAĞDURUN ÖZELLİKLERİ</a:t>
              </a:r>
              <a:endParaRPr lang="tr-TR" sz="4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ynı Yan Köşesi Kesik Dikdörtgen 5"/>
          <p:cNvSpPr/>
          <p:nvPr/>
        </p:nvSpPr>
        <p:spPr>
          <a:xfrm>
            <a:off x="5175250" y="0"/>
            <a:ext cx="2476500" cy="1460500"/>
          </a:xfrm>
          <a:prstGeom prst="snip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Okul Bahçesi</a:t>
            </a:r>
            <a:endParaRPr lang="tr-TR" sz="2800" dirty="0">
              <a:solidFill>
                <a:schemeClr val="tx1"/>
              </a:solidFill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161659" y="2142714"/>
            <a:ext cx="4257941" cy="2022886"/>
            <a:chOff x="82951" y="-221278"/>
            <a:chExt cx="7042244" cy="889170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82951" y="-221278"/>
              <a:ext cx="7042244" cy="88917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Yuvarlatılmış Dikdörtgen 4"/>
            <p:cNvSpPr/>
            <p:nvPr/>
          </p:nvSpPr>
          <p:spPr>
            <a:xfrm>
              <a:off x="169763" y="-177872"/>
              <a:ext cx="6955432" cy="802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dirty="0" smtClean="0">
                  <a:solidFill>
                    <a:schemeClr val="bg1"/>
                  </a:solidFill>
                </a:rPr>
                <a:t>Zorbalığın En Sık Yaşandığı Yerler</a:t>
              </a:r>
              <a:endParaRPr lang="tr-TR" sz="36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Aynı Yan Köşesi Kesik Dikdörtgen 9"/>
          <p:cNvSpPr/>
          <p:nvPr/>
        </p:nvSpPr>
        <p:spPr>
          <a:xfrm>
            <a:off x="5175250" y="4165600"/>
            <a:ext cx="2482850" cy="1438686"/>
          </a:xfrm>
          <a:prstGeom prst="snip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Sınıfın İçi Özellikle </a:t>
            </a:r>
            <a:r>
              <a:rPr lang="tr-TR" sz="2800" dirty="0">
                <a:solidFill>
                  <a:schemeClr val="tx1"/>
                </a:solidFill>
              </a:rPr>
              <a:t>T</a:t>
            </a:r>
            <a:r>
              <a:rPr lang="tr-TR" sz="2800" dirty="0" smtClean="0">
                <a:solidFill>
                  <a:schemeClr val="tx1"/>
                </a:solidFill>
              </a:rPr>
              <a:t>eneffüslerde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1" name="Aynı Yan Köşesi Kesik Dikdörtgen 10"/>
          <p:cNvSpPr/>
          <p:nvPr/>
        </p:nvSpPr>
        <p:spPr>
          <a:xfrm>
            <a:off x="5168900" y="2030120"/>
            <a:ext cx="2482850" cy="1544844"/>
          </a:xfrm>
          <a:prstGeom prst="snip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Koridorlar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4" name="Aynı Yan Köşesi Kesik Dikdörtgen 13"/>
          <p:cNvSpPr/>
          <p:nvPr/>
        </p:nvSpPr>
        <p:spPr>
          <a:xfrm>
            <a:off x="8677275" y="0"/>
            <a:ext cx="2482850" cy="1544844"/>
          </a:xfrm>
          <a:prstGeom prst="snip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Tuvaletler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5" name="Aynı Yan Köşesi Kesik Dikdörtgen 14"/>
          <p:cNvSpPr/>
          <p:nvPr/>
        </p:nvSpPr>
        <p:spPr>
          <a:xfrm>
            <a:off x="8677275" y="2030119"/>
            <a:ext cx="2482850" cy="1528159"/>
          </a:xfrm>
          <a:prstGeom prst="snip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Okul Kantini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6" name="Aynı Yan Köşesi Kesik Dikdörtgen 15"/>
          <p:cNvSpPr/>
          <p:nvPr/>
        </p:nvSpPr>
        <p:spPr>
          <a:xfrm>
            <a:off x="8677275" y="4059442"/>
            <a:ext cx="2482850" cy="1544844"/>
          </a:xfrm>
          <a:prstGeom prst="snip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Yatakhaneler</a:t>
            </a:r>
          </a:p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(Yatılı Okullarda)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keciorenmentalaritmetik.net/wp-content/uploads/2013/10/menta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79" y="1195354"/>
            <a:ext cx="5699051" cy="41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 5"/>
          <p:cNvGrpSpPr/>
          <p:nvPr/>
        </p:nvGrpSpPr>
        <p:grpSpPr>
          <a:xfrm>
            <a:off x="1605775" y="209217"/>
            <a:ext cx="8920976" cy="778147"/>
            <a:chOff x="82951" y="-221278"/>
            <a:chExt cx="7042244" cy="889170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82951" y="-221278"/>
              <a:ext cx="7042244" cy="88917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Yuvarlatılmış Dikdörtgen 4"/>
            <p:cNvSpPr/>
            <p:nvPr/>
          </p:nvSpPr>
          <p:spPr>
            <a:xfrm>
              <a:off x="169763" y="-177872"/>
              <a:ext cx="6955432" cy="802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dirty="0" smtClean="0">
                  <a:solidFill>
                    <a:schemeClr val="bg1"/>
                  </a:solidFill>
                </a:rPr>
                <a:t>Zorbaca davranışlara maruz kalırsanız;</a:t>
              </a:r>
              <a:endParaRPr lang="tr-TR" sz="3600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853353401"/>
              </p:ext>
            </p:extLst>
          </p:nvPr>
        </p:nvGraphicFramePr>
        <p:xfrm>
          <a:off x="1132764" y="134105"/>
          <a:ext cx="9280478" cy="725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alevbaymur.com/images/alev-baymur/hayi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56" y="2210579"/>
            <a:ext cx="8527312" cy="33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Oval"/>
          <p:cNvSpPr/>
          <p:nvPr/>
        </p:nvSpPr>
        <p:spPr>
          <a:xfrm>
            <a:off x="1589956" y="122145"/>
            <a:ext cx="8527312" cy="1929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Yüksek sesle </a:t>
            </a:r>
            <a:r>
              <a:rPr lang="tr-TR" sz="4400" dirty="0" smtClean="0">
                <a:solidFill>
                  <a:schemeClr val="tx1"/>
                </a:solidFill>
              </a:rPr>
              <a:t>«HAYIR» </a:t>
            </a:r>
            <a:r>
              <a:rPr lang="tr-TR" sz="3600" dirty="0" smtClean="0"/>
              <a:t>diyerek uzaklaşın.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8728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www.ruyatabirleri.net.tr/wp-content/uploads/konusm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6068" y="2230245"/>
            <a:ext cx="7895064" cy="3354206"/>
          </a:xfrm>
          <a:prstGeom prst="rect">
            <a:avLst/>
          </a:prstGeom>
          <a:noFill/>
        </p:spPr>
      </p:pic>
      <p:sp>
        <p:nvSpPr>
          <p:cNvPr id="7" name="1 Oval"/>
          <p:cNvSpPr/>
          <p:nvPr/>
        </p:nvSpPr>
        <p:spPr>
          <a:xfrm>
            <a:off x="1589956" y="122145"/>
            <a:ext cx="8527312" cy="1929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chemeClr val="tx1"/>
                </a:solidFill>
              </a:rPr>
              <a:t>«GİZLEME» </a:t>
            </a:r>
            <a:r>
              <a:rPr lang="tr-TR" sz="3600" dirty="0" smtClean="0"/>
              <a:t>bu davranışları gizleyerek zorbaya yardımcı olmayın.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Oval"/>
          <p:cNvSpPr/>
          <p:nvPr/>
        </p:nvSpPr>
        <p:spPr>
          <a:xfrm>
            <a:off x="1589956" y="122145"/>
            <a:ext cx="8527312" cy="1929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chemeClr val="tx1"/>
                </a:solidFill>
              </a:rPr>
              <a:t>«YARDIM İSTE» </a:t>
            </a:r>
            <a:r>
              <a:rPr lang="tr-TR" sz="3600" dirty="0" smtClean="0"/>
              <a:t>güvendiğin bir yetişkinden yardım isteyin.</a:t>
            </a:r>
            <a:endParaRPr lang="tr-TR" sz="3600" dirty="0"/>
          </a:p>
        </p:txBody>
      </p:sp>
      <p:pic>
        <p:nvPicPr>
          <p:cNvPr id="3" name="Picture 2" descr="http://www.voice-sohbet.com/wp-content/uploads/2014/12/voice-sohbet-iletis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955" y="2129883"/>
            <a:ext cx="8527313" cy="3423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milliyet.com.tr/YeniAnaResim/2013/06/27/fft99_mf340751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956" y="2163337"/>
            <a:ext cx="8527312" cy="3448578"/>
          </a:xfrm>
          <a:prstGeom prst="rect">
            <a:avLst/>
          </a:prstGeom>
          <a:noFill/>
        </p:spPr>
      </p:pic>
      <p:sp>
        <p:nvSpPr>
          <p:cNvPr id="6" name="1 Oval"/>
          <p:cNvSpPr/>
          <p:nvPr/>
        </p:nvSpPr>
        <p:spPr>
          <a:xfrm>
            <a:off x="1589956" y="122145"/>
            <a:ext cx="8527312" cy="1929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chemeClr val="tx1"/>
                </a:solidFill>
              </a:rPr>
              <a:t>«MÜCADELE ET» </a:t>
            </a:r>
            <a:r>
              <a:rPr lang="tr-TR" sz="2800" dirty="0" smtClean="0"/>
              <a:t>zorbalık durumunda neler yapabileceğini tüm arkadaşlarına anlatın.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AKRAN ZORBALIĞI</a:t>
            </a:r>
            <a:endParaRPr lang="tr-TR" dirty="0"/>
          </a:p>
        </p:txBody>
      </p:sp>
      <p:pic>
        <p:nvPicPr>
          <p:cNvPr id="4" name="Picture 2" descr="http://mebk12.meb.gov.tr/meb_iys_dosyalar/35/29/727819/resimler/2015_01/k_16153857_rc5765719a1956210c9fca0914c8b3ea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098" y="1837766"/>
            <a:ext cx="10303726" cy="37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çizim içeren bir resim&#10;&#10;Açıklama otomatik olarak oluşturuldu">
            <a:extLst>
              <a:ext uri="{FF2B5EF4-FFF2-40B4-BE49-F238E27FC236}">
                <a16:creationId xmlns:a16="http://schemas.microsoft.com/office/drawing/2014/main" id="{42B1ECDA-ED19-42B2-8A74-B8342FD63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8751" cy="5653668"/>
          </a:xfrm>
          <a:prstGeom prst="rect">
            <a:avLst/>
          </a:prstGeom>
        </p:spPr>
      </p:pic>
      <p:pic>
        <p:nvPicPr>
          <p:cNvPr id="3" name="Resim 2" descr="çizim içeren bir resim&#10;&#10;Açıklama otomatik olarak oluşturuldu">
            <a:extLst>
              <a:ext uri="{FF2B5EF4-FFF2-40B4-BE49-F238E27FC236}">
                <a16:creationId xmlns:a16="http://schemas.microsoft.com/office/drawing/2014/main" id="{ECA3AB32-CC72-4CC4-A4B7-310D65B04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49" y="1"/>
            <a:ext cx="3493112" cy="565366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668751" y="0"/>
            <a:ext cx="4549698" cy="5653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ZORBALIK DURUMUNDA </a:t>
            </a:r>
            <a:r>
              <a:rPr lang="tr-TR" sz="4000" dirty="0" smtClean="0">
                <a:solidFill>
                  <a:schemeClr val="bg1"/>
                </a:solidFill>
              </a:rPr>
              <a:t>SEYİR</a:t>
            </a:r>
            <a:r>
              <a:rPr lang="tr-TR" sz="4000" dirty="0" smtClean="0">
                <a:solidFill>
                  <a:schemeClr val="bg1"/>
                </a:solidFill>
              </a:rPr>
              <a:t>Cİ </a:t>
            </a:r>
            <a:r>
              <a:rPr lang="tr-TR" sz="4000" dirty="0" smtClean="0">
                <a:solidFill>
                  <a:schemeClr val="bg1"/>
                </a:solidFill>
              </a:rPr>
              <a:t>NE YAPMALI?</a:t>
            </a:r>
          </a:p>
          <a:p>
            <a:pPr algn="ctr"/>
            <a:endParaRPr lang="tr-TR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Olayları izlemeye dalmayın!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Zorbaya durmasını söyleyin!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Nöbetçi öğretmen, sınıf öğretmeni, psikolojik danışman ya da okul idaresinden yardım isteyin!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Zorbalığa maruz kalan kişiye iyi davranın ve sizinle gelmeye ikna edin!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Sadece gülümsemenizle bile olsa zorbaya güç vermeyin!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3281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atay Kaydırma 2"/>
          <p:cNvSpPr/>
          <p:nvPr/>
        </p:nvSpPr>
        <p:spPr>
          <a:xfrm>
            <a:off x="1605776" y="0"/>
            <a:ext cx="10103003" cy="2152185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dirty="0" smtClean="0">
                <a:solidFill>
                  <a:schemeClr val="tx1"/>
                </a:solidFill>
              </a:rPr>
              <a:t>UNUTMAYIN!</a:t>
            </a:r>
            <a:endParaRPr lang="tr-TR" sz="8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Kırmızı ünlem işareti - 22069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5776" cy="557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1605776" y="2665141"/>
            <a:ext cx="10103004" cy="29104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chemeClr val="tx1"/>
                </a:solidFill>
              </a:rPr>
              <a:t>SİZ DE BİR GÜN ZORBALIĞA MARUZ KALABİLİRSİNİZ!</a:t>
            </a:r>
            <a:endParaRPr lang="tr-T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104630"/>
              </p:ext>
            </p:extLst>
          </p:nvPr>
        </p:nvGraphicFramePr>
        <p:xfrm>
          <a:off x="-3946" y="970156"/>
          <a:ext cx="11708780" cy="543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4390">
                  <a:extLst>
                    <a:ext uri="{9D8B030D-6E8A-4147-A177-3AD203B41FA5}">
                      <a16:colId xmlns:a16="http://schemas.microsoft.com/office/drawing/2014/main" val="234052388"/>
                    </a:ext>
                  </a:extLst>
                </a:gridCol>
                <a:gridCol w="5854390">
                  <a:extLst>
                    <a:ext uri="{9D8B030D-6E8A-4147-A177-3AD203B41FA5}">
                      <a16:colId xmlns:a16="http://schemas.microsoft.com/office/drawing/2014/main" val="1136858410"/>
                    </a:ext>
                  </a:extLst>
                </a:gridCol>
              </a:tblGrid>
              <a:tr h="14677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507200"/>
                  </a:ext>
                </a:extLst>
              </a:tr>
              <a:tr h="1981469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BAZILARI</a:t>
                      </a:r>
                      <a:r>
                        <a:rPr lang="tr-TR" sz="2400" baseline="0" dirty="0" smtClean="0">
                          <a:solidFill>
                            <a:schemeClr val="bg1"/>
                          </a:solidFill>
                        </a:rPr>
                        <a:t> ZORBALIĞI HAK EDER.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HİÇ KİMSE</a:t>
                      </a:r>
                      <a:r>
                        <a:rPr lang="tr-TR" sz="2400" baseline="0" dirty="0" smtClean="0">
                          <a:solidFill>
                            <a:schemeClr val="bg1"/>
                          </a:solidFill>
                        </a:rPr>
                        <a:t> SÜREKLİ VE SİSTEMLİ OLARAK ARKADAŞLARI TARAFINDAN ÜZÜLMEYİ, DIŞLANMAYI, YOK SAYILMAYI HAK ETMEZ.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669322"/>
                  </a:ext>
                </a:extLst>
              </a:tr>
              <a:tr h="1981469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ZORBALIKTAN SADECE SÜT KUZUSU OLANLAR YAKINIR.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ZORBALIK YANLIŞ,</a:t>
                      </a:r>
                      <a:r>
                        <a:rPr lang="tr-TR" sz="2400" baseline="0" dirty="0" smtClean="0">
                          <a:solidFill>
                            <a:schemeClr val="bg1"/>
                          </a:solidFill>
                        </a:rPr>
                        <a:t> ACIMASIZ VE HAKSIZ BİR DAVRANIŞTIR. ZORBALIKLA HERKES MÜCADELE ETMELİ, ZORBALIK DURUMLARINI BİLDİRMELİDİR.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5320"/>
                  </a:ext>
                </a:extLst>
              </a:tr>
            </a:tbl>
          </a:graphicData>
        </a:graphic>
      </p:graphicFrame>
      <p:pic>
        <p:nvPicPr>
          <p:cNvPr id="5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089" y="1165715"/>
            <a:ext cx="1157810" cy="752295"/>
          </a:xfrm>
          <a:prstGeom prst="rect">
            <a:avLst/>
          </a:prstGeom>
        </p:spPr>
      </p:pic>
      <p:pic>
        <p:nvPicPr>
          <p:cNvPr id="6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217591" y="1126363"/>
            <a:ext cx="1071617" cy="830997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>
            <a:off x="-3945" y="1"/>
            <a:ext cx="11712724" cy="1047150"/>
            <a:chOff x="80578" y="-221276"/>
            <a:chExt cx="7044617" cy="1196553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80578" y="-221276"/>
              <a:ext cx="7042244" cy="110857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Yuvarlatılmış Dikdörtgen 4"/>
            <p:cNvSpPr/>
            <p:nvPr/>
          </p:nvSpPr>
          <p:spPr>
            <a:xfrm>
              <a:off x="169763" y="-177873"/>
              <a:ext cx="6955432" cy="1153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b="1" dirty="0" smtClean="0">
                  <a:solidFill>
                    <a:schemeClr val="bg1"/>
                  </a:solidFill>
                </a:rPr>
                <a:t>DOĞRU BİLİNEN YANLIŞLAR!</a:t>
              </a:r>
              <a:endParaRPr lang="tr-TR" sz="4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Metin kutusu 9"/>
          <p:cNvSpPr txBox="1"/>
          <p:nvPr/>
        </p:nvSpPr>
        <p:spPr>
          <a:xfrm>
            <a:off x="2248179" y="1239160"/>
            <a:ext cx="3033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FF00"/>
                </a:solidFill>
              </a:rPr>
              <a:t>YANLIŞ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225490" y="1286024"/>
            <a:ext cx="189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DOĞRU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0659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085242"/>
              </p:ext>
            </p:extLst>
          </p:nvPr>
        </p:nvGraphicFramePr>
        <p:xfrm>
          <a:off x="0" y="1014760"/>
          <a:ext cx="11708780" cy="5386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4390">
                  <a:extLst>
                    <a:ext uri="{9D8B030D-6E8A-4147-A177-3AD203B41FA5}">
                      <a16:colId xmlns:a16="http://schemas.microsoft.com/office/drawing/2014/main" val="234052388"/>
                    </a:ext>
                  </a:extLst>
                </a:gridCol>
                <a:gridCol w="5854390">
                  <a:extLst>
                    <a:ext uri="{9D8B030D-6E8A-4147-A177-3AD203B41FA5}">
                      <a16:colId xmlns:a16="http://schemas.microsoft.com/office/drawing/2014/main" val="1136858410"/>
                    </a:ext>
                  </a:extLst>
                </a:gridCol>
              </a:tblGrid>
              <a:tr h="132759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507200"/>
                  </a:ext>
                </a:extLst>
              </a:tr>
              <a:tr h="2029224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ZORBAYI ELE VERMEK İSPİYONCULUKTUR.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ZORBAYI ŞİKAYET ETMEK İSPİYONCULUK DEĞİL, DURUMU BİLDİRMEKTİR. ZORBAYA VE MAĞDURA YARDIM ETMEYİ AMAÇLARIZ.</a:t>
                      </a:r>
                      <a:r>
                        <a:rPr lang="tr-TR" sz="2400" baseline="0" dirty="0" smtClean="0">
                          <a:solidFill>
                            <a:schemeClr val="bg1"/>
                          </a:solidFill>
                        </a:rPr>
                        <a:t> İSPİYONCULUKTA İSE BİR KİŞİYİ ZORA SOKMA AMACI VARDIR.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669322"/>
                  </a:ext>
                </a:extLst>
              </a:tr>
              <a:tr h="2029224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SADECE ERKEKLER ZORBALIK YAPAR.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ZORBALIK DAVRANIŞININ BİR CİNSİYETE İNDİRGENMESİ YANLIŞTIR. ZORBALIK DAVRANIŞINI ERKEK ÖĞRENCİLERDE</a:t>
                      </a:r>
                      <a:r>
                        <a:rPr lang="tr-TR" sz="2400" baseline="0" dirty="0" smtClean="0">
                          <a:solidFill>
                            <a:schemeClr val="bg1"/>
                          </a:solidFill>
                        </a:rPr>
                        <a:t> KIZ ÖĞRENCİLERDE GÖSTEREBİLİR.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5320"/>
                  </a:ext>
                </a:extLst>
              </a:tr>
            </a:tbl>
          </a:graphicData>
        </a:graphic>
      </p:graphicFrame>
      <p:pic>
        <p:nvPicPr>
          <p:cNvPr id="5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089" y="1165715"/>
            <a:ext cx="1157810" cy="718841"/>
          </a:xfrm>
          <a:prstGeom prst="rect">
            <a:avLst/>
          </a:prstGeom>
        </p:spPr>
      </p:pic>
      <p:pic>
        <p:nvPicPr>
          <p:cNvPr id="6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217592" y="1239161"/>
            <a:ext cx="1071617" cy="645396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>
            <a:off x="0" y="0"/>
            <a:ext cx="11708779" cy="1002545"/>
            <a:chOff x="82951" y="-221278"/>
            <a:chExt cx="7042244" cy="1145585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82951" y="-221278"/>
              <a:ext cx="7042244" cy="1145585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Yuvarlatılmış Dikdörtgen 4"/>
            <p:cNvSpPr/>
            <p:nvPr/>
          </p:nvSpPr>
          <p:spPr>
            <a:xfrm>
              <a:off x="169763" y="-177873"/>
              <a:ext cx="6955432" cy="845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b="1" dirty="0" smtClean="0">
                  <a:solidFill>
                    <a:schemeClr val="bg1"/>
                  </a:solidFill>
                </a:rPr>
                <a:t>DOĞRU BİLİNEN YANLIŞLAR!</a:t>
              </a:r>
              <a:endParaRPr lang="tr-TR" sz="4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Metin kutusu 9"/>
          <p:cNvSpPr txBox="1"/>
          <p:nvPr/>
        </p:nvSpPr>
        <p:spPr>
          <a:xfrm>
            <a:off x="2248179" y="1239160"/>
            <a:ext cx="3033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FF00"/>
                </a:solidFill>
              </a:rPr>
              <a:t>YANLIŞ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225490" y="1286024"/>
            <a:ext cx="189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DOĞRU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4263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265911"/>
              </p:ext>
            </p:extLst>
          </p:nvPr>
        </p:nvGraphicFramePr>
        <p:xfrm>
          <a:off x="0" y="947856"/>
          <a:ext cx="11708780" cy="543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4390">
                  <a:extLst>
                    <a:ext uri="{9D8B030D-6E8A-4147-A177-3AD203B41FA5}">
                      <a16:colId xmlns:a16="http://schemas.microsoft.com/office/drawing/2014/main" val="234052388"/>
                    </a:ext>
                  </a:extLst>
                </a:gridCol>
                <a:gridCol w="5854390">
                  <a:extLst>
                    <a:ext uri="{9D8B030D-6E8A-4147-A177-3AD203B41FA5}">
                      <a16:colId xmlns:a16="http://schemas.microsoft.com/office/drawing/2014/main" val="1136858410"/>
                    </a:ext>
                  </a:extLst>
                </a:gridCol>
              </a:tblGrid>
              <a:tr h="135241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507200"/>
                  </a:ext>
                </a:extLst>
              </a:tr>
              <a:tr h="2253757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ZORBALIK YAPANLARI GÖRMEZDEN GELİRSENİZ SİZE BULAŞMAZLAR.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ZORBALIK DAVRANIŞLARI YAŞANAN OKULLARDA ZORBALIKLA MÜCADELE EDİLMEDİĞİ SÜRECE MAĞDUR HEP DEĞİŞİR AMA ZORBALIK HEP DEVAM EDER. BUGÜN GÖRMEZDEN GELİRSENİZ YARIN MAĞDUR SİZ OLABİLİRSİNİZ.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669322"/>
                  </a:ext>
                </a:extLst>
              </a:tr>
              <a:tr h="1824470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BİR ZORBA İLE MÜCADELE</a:t>
                      </a:r>
                      <a:r>
                        <a:rPr lang="tr-TR" sz="2400" baseline="0" dirty="0" smtClean="0">
                          <a:solidFill>
                            <a:schemeClr val="bg1"/>
                          </a:solidFill>
                        </a:rPr>
                        <a:t> ETMENİN EN İYİ YOLU ONUNLA KAVGA ETMEK VE İNTİKAM ALMAKTIR.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BİR</a:t>
                      </a:r>
                      <a:r>
                        <a:rPr lang="tr-TR" sz="2400" baseline="0" dirty="0" smtClean="0">
                          <a:solidFill>
                            <a:schemeClr val="bg1"/>
                          </a:solidFill>
                        </a:rPr>
                        <a:t> ZORBA İLE MÜCADELE ETMENİN EN İYİ YOLU ZORBALIĞI BİLMEK, NASIL VE KİMLERDEN YARDIM ALINACAĞINI ÖĞRENMEK VE TÜM ARKADAŞLARINA ANLATMAKTIR.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5320"/>
                  </a:ext>
                </a:extLst>
              </a:tr>
            </a:tbl>
          </a:graphicData>
        </a:graphic>
      </p:graphicFrame>
      <p:pic>
        <p:nvPicPr>
          <p:cNvPr id="5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089" y="1165716"/>
            <a:ext cx="1005638" cy="585026"/>
          </a:xfrm>
          <a:prstGeom prst="rect">
            <a:avLst/>
          </a:prstGeom>
        </p:spPr>
      </p:pic>
      <p:pic>
        <p:nvPicPr>
          <p:cNvPr id="6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102098" y="1165716"/>
            <a:ext cx="912019" cy="764902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>
            <a:off x="0" y="0"/>
            <a:ext cx="11708779" cy="947855"/>
            <a:chOff x="82951" y="-221278"/>
            <a:chExt cx="7042244" cy="108309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82951" y="-221278"/>
              <a:ext cx="7042244" cy="1083092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Yuvarlatılmış Dikdörtgen 4"/>
            <p:cNvSpPr/>
            <p:nvPr/>
          </p:nvSpPr>
          <p:spPr>
            <a:xfrm>
              <a:off x="169763" y="-177873"/>
              <a:ext cx="6955432" cy="845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b="1" dirty="0" smtClean="0">
                  <a:solidFill>
                    <a:schemeClr val="bg1"/>
                  </a:solidFill>
                </a:rPr>
                <a:t>DOĞRU BİLİNEN YANLIŞLAR!</a:t>
              </a:r>
              <a:endParaRPr lang="tr-TR" sz="4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Metin kutusu 9"/>
          <p:cNvSpPr txBox="1"/>
          <p:nvPr/>
        </p:nvSpPr>
        <p:spPr>
          <a:xfrm>
            <a:off x="1990492" y="1079943"/>
            <a:ext cx="3033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FF00"/>
                </a:solidFill>
              </a:rPr>
              <a:t>YANLIŞ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846349" y="1222732"/>
            <a:ext cx="189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DOĞRU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2133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utlu çocuklar, başarılı bir iş insanı oluyor - ANALİZ - Ankar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931804" cy="36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-1" y="3668752"/>
            <a:ext cx="12021015" cy="29662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chemeClr val="tx1"/>
                </a:solidFill>
              </a:rPr>
              <a:t>UNUTMA! HERKES ZORBALIKLA MÜCADELE EDERSE ZORBALIK MUTLAKA KAYBEDECEKTİR.</a:t>
            </a:r>
            <a:endParaRPr lang="tr-T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habergastesi.com/uploads/TEEKK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753384" cy="5609063"/>
          </a:xfrm>
          <a:prstGeom prst="rect">
            <a:avLst/>
          </a:prstGeom>
          <a:noFill/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654" y="0"/>
            <a:ext cx="2754351" cy="148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110105330"/>
              </p:ext>
            </p:extLst>
          </p:nvPr>
        </p:nvGraphicFramePr>
        <p:xfrm>
          <a:off x="3080215" y="840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Beşgen 7"/>
          <p:cNvSpPr/>
          <p:nvPr/>
        </p:nvSpPr>
        <p:spPr>
          <a:xfrm>
            <a:off x="457201" y="2012793"/>
            <a:ext cx="3434575" cy="156117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smtClean="0"/>
              <a:t>ZORBALIK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20582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şgen 4"/>
          <p:cNvSpPr/>
          <p:nvPr/>
        </p:nvSpPr>
        <p:spPr>
          <a:xfrm>
            <a:off x="457201" y="2012793"/>
            <a:ext cx="3434575" cy="156117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Zorba bir öğrenci misin?</a:t>
            </a:r>
            <a:endParaRPr lang="tr-TR" sz="3600" dirty="0"/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4968" y="5030876"/>
            <a:ext cx="2313255" cy="1370053"/>
          </a:xfrm>
          <a:prstGeom prst="rect">
            <a:avLst/>
          </a:prstGeom>
        </p:spPr>
      </p:pic>
      <p:sp>
        <p:nvSpPr>
          <p:cNvPr id="8" name="Bulut Belirtme Çizgisi 7"/>
          <p:cNvSpPr/>
          <p:nvPr/>
        </p:nvSpPr>
        <p:spPr>
          <a:xfrm>
            <a:off x="4237463" y="0"/>
            <a:ext cx="7281747" cy="48284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defTabSz="4572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tr-T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Rahatlamak </a:t>
            </a:r>
            <a:r>
              <a:rPr lang="tr-TR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için başkalarına sataşır mısın?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tr-TR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Diğer insanların senden korkmasından hoşlanır mısın?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tr-TR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Başkalarının üzülmesi seni mutlu eder mi?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tr-TR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İnsanlar seni zorba biri olarak mı tanıyor?</a:t>
            </a:r>
          </a:p>
        </p:txBody>
      </p:sp>
    </p:spTree>
    <p:extLst>
      <p:ext uri="{BB962C8B-B14F-4D97-AF65-F5344CB8AC3E}">
        <p14:creationId xmlns:p14="http://schemas.microsoft.com/office/powerpoint/2010/main" val="3397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kaanalgul.files.wordpress.com/2011/10/sanal-zorbalik-felaketleri-1318158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72" y="1"/>
            <a:ext cx="5735608" cy="560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Yuvarlatılmış Dikdörtgen 5"/>
          <p:cNvSpPr/>
          <p:nvPr/>
        </p:nvSpPr>
        <p:spPr>
          <a:xfrm>
            <a:off x="869795" y="189571"/>
            <a:ext cx="4070195" cy="947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AKRAN ZORBALIĞI</a:t>
            </a:r>
            <a:endParaRPr lang="tr-TR" sz="40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858643" y="1839951"/>
            <a:ext cx="4081347" cy="3311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dirty="0" smtClean="0"/>
              <a:t>B</a:t>
            </a:r>
            <a:r>
              <a:rPr lang="en-GB" sz="2400" dirty="0" err="1"/>
              <a:t>ir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da </a:t>
            </a:r>
            <a:r>
              <a:rPr lang="en-GB" sz="2400" dirty="0" err="1"/>
              <a:t>daha</a:t>
            </a:r>
            <a:r>
              <a:rPr lang="en-GB" sz="2400" dirty="0"/>
              <a:t> </a:t>
            </a:r>
            <a:r>
              <a:rPr lang="en-GB" sz="2400" dirty="0" err="1"/>
              <a:t>fazla</a:t>
            </a:r>
            <a:r>
              <a:rPr lang="en-GB" sz="2400" dirty="0"/>
              <a:t> </a:t>
            </a:r>
            <a:r>
              <a:rPr lang="tr-TR" sz="2400" dirty="0"/>
              <a:t> </a:t>
            </a:r>
            <a:r>
              <a:rPr lang="en-GB" sz="2400" dirty="0" err="1"/>
              <a:t>öğrencinin</a:t>
            </a:r>
            <a:r>
              <a:rPr lang="en-GB" sz="2400" dirty="0"/>
              <a:t> </a:t>
            </a:r>
            <a:r>
              <a:rPr lang="en-GB" sz="2400" dirty="0" err="1"/>
              <a:t>bir</a:t>
            </a:r>
            <a:r>
              <a:rPr lang="en-GB" sz="2400" dirty="0"/>
              <a:t> </a:t>
            </a:r>
            <a:r>
              <a:rPr lang="en-GB" sz="2400" dirty="0" err="1"/>
              <a:t>başka</a:t>
            </a:r>
            <a:r>
              <a:rPr lang="en-GB" sz="2400" dirty="0"/>
              <a:t> </a:t>
            </a:r>
            <a:r>
              <a:rPr lang="en-GB" sz="2400" dirty="0" err="1" smtClean="0"/>
              <a:t>öğrenciye</a:t>
            </a:r>
            <a:r>
              <a:rPr lang="en-GB" sz="2400" dirty="0" smtClean="0"/>
              <a:t>  </a:t>
            </a:r>
            <a:r>
              <a:rPr lang="en-GB" sz="2400" dirty="0" err="1"/>
              <a:t>sürekli</a:t>
            </a:r>
            <a:r>
              <a:rPr lang="en-GB" sz="2400" dirty="0"/>
              <a:t> </a:t>
            </a:r>
            <a:r>
              <a:rPr lang="en-GB" sz="2400" dirty="0" err="1"/>
              <a:t>olarak</a:t>
            </a:r>
            <a:r>
              <a:rPr lang="en-GB" sz="2400" dirty="0"/>
              <a:t> </a:t>
            </a:r>
            <a:r>
              <a:rPr lang="en-GB" sz="2400" dirty="0" err="1"/>
              <a:t>olumsuz</a:t>
            </a:r>
            <a:r>
              <a:rPr lang="en-GB" sz="2400" dirty="0"/>
              <a:t> </a:t>
            </a:r>
            <a:r>
              <a:rPr lang="en-GB" sz="2400" dirty="0" err="1"/>
              <a:t>eylemlerde</a:t>
            </a:r>
            <a:r>
              <a:rPr lang="en-GB" sz="2400" dirty="0"/>
              <a:t> </a:t>
            </a:r>
            <a:r>
              <a:rPr lang="tr-TR" sz="2400" dirty="0"/>
              <a:t> </a:t>
            </a:r>
            <a:r>
              <a:rPr lang="en-GB" sz="2400" dirty="0" err="1" smtClean="0"/>
              <a:t>bulunmasıdır</a:t>
            </a:r>
            <a:r>
              <a:rPr lang="en-GB" sz="2400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599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örtlü Ok Belirtme Çizgisi 11"/>
          <p:cNvSpPr/>
          <p:nvPr/>
        </p:nvSpPr>
        <p:spPr>
          <a:xfrm>
            <a:off x="3010830" y="1555595"/>
            <a:ext cx="5754030" cy="2631688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AKRAN ZORBALIĞI TÜRLERİ</a:t>
            </a:r>
          </a:p>
        </p:txBody>
      </p:sp>
      <p:sp>
        <p:nvSpPr>
          <p:cNvPr id="16" name="Oval 15"/>
          <p:cNvSpPr/>
          <p:nvPr/>
        </p:nvSpPr>
        <p:spPr>
          <a:xfrm>
            <a:off x="3891777" y="4304371"/>
            <a:ext cx="3858322" cy="14385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100" dirty="0" smtClean="0">
                <a:solidFill>
                  <a:schemeClr val="tx1"/>
                </a:solidFill>
              </a:rPr>
              <a:t>SİBER (SANAL) ZORBALIK</a:t>
            </a:r>
            <a:endParaRPr lang="tr-TR" sz="21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0" y="1853890"/>
            <a:ext cx="2839844" cy="203509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dirty="0" smtClean="0">
                <a:solidFill>
                  <a:schemeClr val="tx1"/>
                </a:solidFill>
              </a:rPr>
              <a:t>SÖZEL ZORBALIK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946997" y="1853890"/>
            <a:ext cx="2839844" cy="203509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100" dirty="0" smtClean="0">
                <a:solidFill>
                  <a:schemeClr val="tx1"/>
                </a:solidFill>
              </a:rPr>
              <a:t>SOSYAL ZORBALIK</a:t>
            </a:r>
            <a:endParaRPr lang="tr-TR" sz="21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25591" y="0"/>
            <a:ext cx="3724507" cy="14385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dirty="0" smtClean="0">
                <a:solidFill>
                  <a:schemeClr val="tx1"/>
                </a:solidFill>
              </a:rPr>
              <a:t>FİZİKSEL ZORBALIK</a:t>
            </a:r>
            <a:endParaRPr lang="tr-T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376697501"/>
              </p:ext>
            </p:extLst>
          </p:nvPr>
        </p:nvGraphicFramePr>
        <p:xfrm>
          <a:off x="1992574" y="351479"/>
          <a:ext cx="8023745" cy="71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045605701"/>
              </p:ext>
            </p:extLst>
          </p:nvPr>
        </p:nvGraphicFramePr>
        <p:xfrm>
          <a:off x="2793551" y="232012"/>
          <a:ext cx="5964072" cy="670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74" name="Picture 2" descr="http://www.trabzonhaber.com.tr/images/haberler/korkutan_istatistik_h2599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476"/>
            <a:ext cx="5306114" cy="393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06113" y="1473587"/>
            <a:ext cx="6391515" cy="41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146553147"/>
              </p:ext>
            </p:extLst>
          </p:nvPr>
        </p:nvGraphicFramePr>
        <p:xfrm>
          <a:off x="2791325" y="168442"/>
          <a:ext cx="6100011" cy="87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http://img.anneboyutu.com/imgArticle/big/27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33" y="1438507"/>
            <a:ext cx="6311592" cy="4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438507"/>
            <a:ext cx="5341433" cy="414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/>
          <a:srcRect t="1369" b="1"/>
          <a:stretch/>
        </p:blipFill>
        <p:spPr>
          <a:xfrm>
            <a:off x="6290755" y="1672047"/>
            <a:ext cx="5384572" cy="3910149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2707105" y="232508"/>
            <a:ext cx="6460958" cy="778146"/>
            <a:chOff x="0" y="60181"/>
            <a:chExt cx="7042244" cy="889170"/>
          </a:xfrm>
        </p:grpSpPr>
        <p:sp>
          <p:nvSpPr>
            <p:cNvPr id="6" name="Yuvarlatılmış Dikdörtgen 5"/>
            <p:cNvSpPr/>
            <p:nvPr/>
          </p:nvSpPr>
          <p:spPr>
            <a:xfrm>
              <a:off x="0" y="60181"/>
              <a:ext cx="7042244" cy="88917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43406" y="103587"/>
              <a:ext cx="6955432" cy="802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dirty="0" smtClean="0">
                  <a:solidFill>
                    <a:schemeClr val="bg1"/>
                  </a:solidFill>
                </a:rPr>
                <a:t>Sosyal</a:t>
              </a:r>
              <a:r>
                <a:rPr lang="tr-TR" sz="3600" b="1" kern="1200" dirty="0" smtClean="0">
                  <a:solidFill>
                    <a:schemeClr val="bg1"/>
                  </a:solidFill>
                </a:rPr>
                <a:t> Zorbalık</a:t>
              </a:r>
              <a:endParaRPr lang="tr-TR" sz="36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2047"/>
            <a:ext cx="6290755" cy="391014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 rot="20827438">
            <a:off x="7066069" y="2267330"/>
            <a:ext cx="143122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Sosyal</a:t>
            </a:r>
            <a:endParaRPr lang="tr-TR" sz="20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872</TotalTime>
  <Words>531</Words>
  <Application>Microsoft Office PowerPoint</Application>
  <PresentationFormat>Geniş ekran</PresentationFormat>
  <Paragraphs>98</Paragraphs>
  <Slides>26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4" baseType="lpstr">
      <vt:lpstr>Arial</vt:lpstr>
      <vt:lpstr>Bahnschrift SemiBold</vt:lpstr>
      <vt:lpstr>Calibri</vt:lpstr>
      <vt:lpstr>Courier New</vt:lpstr>
      <vt:lpstr>Impact</vt:lpstr>
      <vt:lpstr>Wingdings</vt:lpstr>
      <vt:lpstr>Wingdings 3</vt:lpstr>
      <vt:lpstr>Ana Olay</vt:lpstr>
      <vt:lpstr>Akran zorbalığı (öğrenci sunumu)</vt:lpstr>
      <vt:lpstr>AKRAN ZORBALIĞI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qwert</cp:lastModifiedBy>
  <cp:revision>145</cp:revision>
  <dcterms:created xsi:type="dcterms:W3CDTF">2015-01-30T09:02:19Z</dcterms:created>
  <dcterms:modified xsi:type="dcterms:W3CDTF">2024-09-19T08:42:19Z</dcterms:modified>
</cp:coreProperties>
</file>