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5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</p:sldIdLst>
  <p:sldSz cx="18288000" cy="10287000"/>
  <p:notesSz cx="6858000" cy="9144000"/>
  <p:embeddedFontLst>
    <p:embeddedFont>
      <p:font typeface="Just Another Hand" panose="020B0604020202020204" charset="0"/>
      <p:regular r:id="rId29"/>
    </p:embeddedFont>
    <p:embeddedFont>
      <p:font typeface="Roboto" panose="02000000000000000000" pitchFamily="2" charset="0"/>
      <p:regular r:id="rId30"/>
    </p:embeddedFont>
    <p:embeddedFont>
      <p:font typeface="Roboto Bold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0" autoAdjust="0"/>
    <p:restoredTop sz="94622" autoAdjust="0"/>
  </p:normalViewPr>
  <p:slideViewPr>
    <p:cSldViewPr>
      <p:cViewPr varScale="1">
        <p:scale>
          <a:sx n="45" d="100"/>
          <a:sy n="45" d="100"/>
        </p:scale>
        <p:origin x="7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3.svg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1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3.sv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3.svg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1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3.sv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3.svg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1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3.sv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svg"/><Relationship Id="rId7" Type="http://schemas.openxmlformats.org/officeDocument/2006/relationships/image" Target="../media/image5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4.sv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4.svg"/><Relationship Id="rId4" Type="http://schemas.openxmlformats.org/officeDocument/2006/relationships/image" Target="../media/image40.png"/><Relationship Id="rId9" Type="http://schemas.openxmlformats.org/officeDocument/2006/relationships/image" Target="../media/image5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4.svg"/><Relationship Id="rId4" Type="http://schemas.openxmlformats.org/officeDocument/2006/relationships/image" Target="../media/image40.png"/><Relationship Id="rId9" Type="http://schemas.openxmlformats.org/officeDocument/2006/relationships/image" Target="../media/image5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4.sv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4.sv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4.sv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4.svg"/><Relationship Id="rId4" Type="http://schemas.openxmlformats.org/officeDocument/2006/relationships/image" Target="../media/image40.png"/><Relationship Id="rId9" Type="http://schemas.openxmlformats.org/officeDocument/2006/relationships/image" Target="../media/image5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4.svg"/><Relationship Id="rId4" Type="http://schemas.openxmlformats.org/officeDocument/2006/relationships/image" Target="../media/image40.png"/><Relationship Id="rId9" Type="http://schemas.openxmlformats.org/officeDocument/2006/relationships/image" Target="../media/image5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4.svg"/><Relationship Id="rId4" Type="http://schemas.openxmlformats.org/officeDocument/2006/relationships/image" Target="../media/image40.png"/><Relationship Id="rId9" Type="http://schemas.openxmlformats.org/officeDocument/2006/relationships/image" Target="../media/image5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4.sv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4.sv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4.svg"/><Relationship Id="rId4" Type="http://schemas.openxmlformats.org/officeDocument/2006/relationships/image" Target="../media/image40.png"/><Relationship Id="rId9" Type="http://schemas.openxmlformats.org/officeDocument/2006/relationships/image" Target="../media/image5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4.svg"/><Relationship Id="rId4" Type="http://schemas.openxmlformats.org/officeDocument/2006/relationships/image" Target="../media/image40.png"/><Relationship Id="rId9" Type="http://schemas.openxmlformats.org/officeDocument/2006/relationships/image" Target="../media/image5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6.svg"/><Relationship Id="rId7" Type="http://schemas.openxmlformats.org/officeDocument/2006/relationships/image" Target="../media/image1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39.svg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5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7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5.svg"/><Relationship Id="rId5" Type="http://schemas.openxmlformats.org/officeDocument/2006/relationships/image" Target="../media/image31.sv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sv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5.svg"/><Relationship Id="rId10" Type="http://schemas.openxmlformats.org/officeDocument/2006/relationships/image" Target="../media/image23.png"/><Relationship Id="rId9" Type="http://schemas.openxmlformats.org/officeDocument/2006/relationships/image" Target="../media/image4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3.svg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1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3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3.svg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1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45.sv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3.svg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1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47.sv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3.svg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1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3.sv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863822">
            <a:off x="5456223" y="100789"/>
            <a:ext cx="7222754" cy="8834057"/>
          </a:xfrm>
          <a:custGeom>
            <a:avLst/>
            <a:gdLst/>
            <a:ahLst/>
            <a:cxnLst/>
            <a:rect l="l" t="t" r="r" b="b"/>
            <a:pathLst>
              <a:path w="7222754" h="10228402">
                <a:moveTo>
                  <a:pt x="0" y="0"/>
                </a:moveTo>
                <a:lnTo>
                  <a:pt x="7222754" y="0"/>
                </a:lnTo>
                <a:lnTo>
                  <a:pt x="7222754" y="10228402"/>
                </a:lnTo>
                <a:lnTo>
                  <a:pt x="0" y="10228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80225" y="8044830"/>
            <a:ext cx="8620495" cy="8542127"/>
          </a:xfrm>
          <a:custGeom>
            <a:avLst/>
            <a:gdLst/>
            <a:ahLst/>
            <a:cxnLst/>
            <a:rect l="l" t="t" r="r" b="b"/>
            <a:pathLst>
              <a:path w="8620495" h="8542127">
                <a:moveTo>
                  <a:pt x="0" y="0"/>
                </a:moveTo>
                <a:lnTo>
                  <a:pt x="8620495" y="0"/>
                </a:lnTo>
                <a:lnTo>
                  <a:pt x="8620495" y="8542127"/>
                </a:lnTo>
                <a:lnTo>
                  <a:pt x="0" y="8542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76806" y="-1462653"/>
            <a:ext cx="6018989" cy="4114800"/>
          </a:xfrm>
          <a:custGeom>
            <a:avLst/>
            <a:gdLst/>
            <a:ahLst/>
            <a:cxnLst/>
            <a:rect l="l" t="t" r="r" b="b"/>
            <a:pathLst>
              <a:path w="6018989" h="4114800">
                <a:moveTo>
                  <a:pt x="0" y="0"/>
                </a:moveTo>
                <a:lnTo>
                  <a:pt x="6018989" y="0"/>
                </a:lnTo>
                <a:lnTo>
                  <a:pt x="6018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447892" y="2707588"/>
            <a:ext cx="6947903" cy="3906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53"/>
              </a:lnSpc>
            </a:pPr>
            <a:r>
              <a:rPr lang="en-US" sz="11181" dirty="0">
                <a:solidFill>
                  <a:srgbClr val="454B6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AKRAN ZORBALIĞI</a:t>
            </a:r>
          </a:p>
        </p:txBody>
      </p:sp>
      <p:sp>
        <p:nvSpPr>
          <p:cNvPr id="8" name="Freeform 8"/>
          <p:cNvSpPr/>
          <p:nvPr/>
        </p:nvSpPr>
        <p:spPr>
          <a:xfrm>
            <a:off x="15601764" y="8044830"/>
            <a:ext cx="4577417" cy="4252837"/>
          </a:xfrm>
          <a:custGeom>
            <a:avLst/>
            <a:gdLst/>
            <a:ahLst/>
            <a:cxnLst/>
            <a:rect l="l" t="t" r="r" b="b"/>
            <a:pathLst>
              <a:path w="4577417" h="4252837">
                <a:moveTo>
                  <a:pt x="0" y="0"/>
                </a:moveTo>
                <a:lnTo>
                  <a:pt x="4577417" y="0"/>
                </a:lnTo>
                <a:lnTo>
                  <a:pt x="4577417" y="4252837"/>
                </a:lnTo>
                <a:lnTo>
                  <a:pt x="0" y="4252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4035369" y="8026604"/>
            <a:ext cx="8620495" cy="8542127"/>
          </a:xfrm>
          <a:custGeom>
            <a:avLst/>
            <a:gdLst/>
            <a:ahLst/>
            <a:cxnLst/>
            <a:rect l="l" t="t" r="r" b="b"/>
            <a:pathLst>
              <a:path w="8620495" h="8542127">
                <a:moveTo>
                  <a:pt x="0" y="0"/>
                </a:moveTo>
                <a:lnTo>
                  <a:pt x="8620495" y="0"/>
                </a:lnTo>
                <a:lnTo>
                  <a:pt x="8620495" y="8542126"/>
                </a:lnTo>
                <a:lnTo>
                  <a:pt x="0" y="8542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622652" y="8026604"/>
            <a:ext cx="3594021" cy="4114800"/>
          </a:xfrm>
          <a:custGeom>
            <a:avLst/>
            <a:gdLst/>
            <a:ahLst/>
            <a:cxnLst/>
            <a:rect l="l" t="t" r="r" b="b"/>
            <a:pathLst>
              <a:path w="3594021" h="4114800">
                <a:moveTo>
                  <a:pt x="0" y="0"/>
                </a:moveTo>
                <a:lnTo>
                  <a:pt x="3594021" y="0"/>
                </a:lnTo>
                <a:lnTo>
                  <a:pt x="35940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086415" y="8868818"/>
            <a:ext cx="425198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9"/>
              </a:lnSpc>
              <a:spcBef>
                <a:spcPct val="0"/>
              </a:spcBef>
            </a:pPr>
            <a:r>
              <a:rPr lang="en-US" sz="3106" dirty="0">
                <a:solidFill>
                  <a:srgbClr val="454B64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3106" dirty="0" smtClean="0">
                <a:solidFill>
                  <a:srgbClr val="454B64"/>
                </a:solidFill>
                <a:latin typeface="Roboto"/>
                <a:ea typeface="Roboto"/>
                <a:cs typeface="Roboto"/>
                <a:sym typeface="Roboto"/>
              </a:rPr>
              <a:t>İLKOKUL</a:t>
            </a:r>
            <a:r>
              <a:rPr lang="tr-TR" sz="3106" dirty="0" smtClean="0">
                <a:solidFill>
                  <a:srgbClr val="454B64"/>
                </a:solidFill>
                <a:latin typeface="Roboto"/>
                <a:ea typeface="Roboto"/>
                <a:cs typeface="Roboto"/>
                <a:sym typeface="Roboto"/>
              </a:rPr>
              <a:t> _ÖĞRENCİ</a:t>
            </a:r>
            <a:r>
              <a:rPr lang="en-US" sz="3106" dirty="0" smtClean="0">
                <a:solidFill>
                  <a:srgbClr val="454B64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lang="en-US" sz="3106" dirty="0">
              <a:solidFill>
                <a:srgbClr val="454B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52874" y="6613966"/>
            <a:ext cx="3732351" cy="280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59268" y="6669408"/>
            <a:ext cx="3526412" cy="275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41"/>
            <a:ext cx="4353822" cy="2345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21545" y="6993488"/>
            <a:ext cx="7803863" cy="7732919"/>
          </a:xfrm>
          <a:custGeom>
            <a:avLst/>
            <a:gdLst/>
            <a:ahLst/>
            <a:cxnLst/>
            <a:rect l="l" t="t" r="r" b="b"/>
            <a:pathLst>
              <a:path w="7803863" h="7732919">
                <a:moveTo>
                  <a:pt x="0" y="0"/>
                </a:moveTo>
                <a:lnTo>
                  <a:pt x="7803862" y="0"/>
                </a:lnTo>
                <a:lnTo>
                  <a:pt x="7803862" y="7732919"/>
                </a:lnTo>
                <a:lnTo>
                  <a:pt x="0" y="7732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84374">
            <a:off x="-3132407" y="6920729"/>
            <a:ext cx="6161952" cy="6161952"/>
          </a:xfrm>
          <a:custGeom>
            <a:avLst/>
            <a:gdLst/>
            <a:ahLst/>
            <a:cxnLst/>
            <a:rect l="l" t="t" r="r" b="b"/>
            <a:pathLst>
              <a:path w="6161952" h="6161952">
                <a:moveTo>
                  <a:pt x="0" y="0"/>
                </a:moveTo>
                <a:lnTo>
                  <a:pt x="6161952" y="0"/>
                </a:lnTo>
                <a:lnTo>
                  <a:pt x="6161952" y="6161951"/>
                </a:lnTo>
                <a:lnTo>
                  <a:pt x="0" y="6161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06028" y="2180671"/>
            <a:ext cx="11068046" cy="8106329"/>
          </a:xfrm>
          <a:custGeom>
            <a:avLst/>
            <a:gdLst/>
            <a:ahLst/>
            <a:cxnLst/>
            <a:rect l="l" t="t" r="r" b="b"/>
            <a:pathLst>
              <a:path w="11068046" h="8106329">
                <a:moveTo>
                  <a:pt x="0" y="0"/>
                </a:moveTo>
                <a:lnTo>
                  <a:pt x="11068046" y="0"/>
                </a:lnTo>
                <a:lnTo>
                  <a:pt x="11068046" y="8106329"/>
                </a:lnTo>
                <a:lnTo>
                  <a:pt x="0" y="81063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88015" y="163478"/>
            <a:ext cx="10266524" cy="2090638"/>
          </a:xfrm>
          <a:custGeom>
            <a:avLst/>
            <a:gdLst/>
            <a:ahLst/>
            <a:cxnLst/>
            <a:rect l="l" t="t" r="r" b="b"/>
            <a:pathLst>
              <a:path w="10266524" h="2090638">
                <a:moveTo>
                  <a:pt x="0" y="0"/>
                </a:moveTo>
                <a:lnTo>
                  <a:pt x="10266524" y="0"/>
                </a:lnTo>
                <a:lnTo>
                  <a:pt x="10266524" y="2090638"/>
                </a:lnTo>
                <a:lnTo>
                  <a:pt x="0" y="20906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5218150" y="7944304"/>
            <a:ext cx="3594021" cy="4114800"/>
          </a:xfrm>
          <a:custGeom>
            <a:avLst/>
            <a:gdLst/>
            <a:ahLst/>
            <a:cxnLst/>
            <a:rect l="l" t="t" r="r" b="b"/>
            <a:pathLst>
              <a:path w="3594021" h="4114800">
                <a:moveTo>
                  <a:pt x="3594020" y="0"/>
                </a:moveTo>
                <a:lnTo>
                  <a:pt x="0" y="0"/>
                </a:lnTo>
                <a:lnTo>
                  <a:pt x="0" y="4114800"/>
                </a:lnTo>
                <a:lnTo>
                  <a:pt x="3594020" y="4114800"/>
                </a:lnTo>
                <a:lnTo>
                  <a:pt x="359402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338575" y="5714225"/>
            <a:ext cx="5586425" cy="4197431"/>
          </a:xfrm>
          <a:custGeom>
            <a:avLst/>
            <a:gdLst/>
            <a:ahLst/>
            <a:cxnLst/>
            <a:rect l="l" t="t" r="r" b="b"/>
            <a:pathLst>
              <a:path w="5586425" h="4197431">
                <a:moveTo>
                  <a:pt x="0" y="0"/>
                </a:moveTo>
                <a:lnTo>
                  <a:pt x="5586425" y="0"/>
                </a:lnTo>
                <a:lnTo>
                  <a:pt x="5586425" y="4197431"/>
                </a:lnTo>
                <a:lnTo>
                  <a:pt x="0" y="419743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936" r="-936" b="-2875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243732" y="686827"/>
            <a:ext cx="8755089" cy="929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454B6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ZORBALIKLA NASIL MÜCADELE EDEBİLİRİM?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20458" y="3636060"/>
            <a:ext cx="10201087" cy="317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Bu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yaşananlar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geçecek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!"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veya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"Bu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durumu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asla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değiştiremem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!"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gibi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cümleler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kurma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Durumu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değiştirmek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için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öğretmeninden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destek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al</a:t>
            </a:r>
          </a:p>
          <a:p>
            <a:pPr algn="just">
              <a:lnSpc>
                <a:spcPts val="5040"/>
              </a:lnSpc>
            </a:pPr>
            <a:endParaRPr lang="en-US" sz="3600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04913" y="6184280"/>
            <a:ext cx="8620495" cy="8542127"/>
          </a:xfrm>
          <a:custGeom>
            <a:avLst/>
            <a:gdLst/>
            <a:ahLst/>
            <a:cxnLst/>
            <a:rect l="l" t="t" r="r" b="b"/>
            <a:pathLst>
              <a:path w="8620495" h="8542127">
                <a:moveTo>
                  <a:pt x="0" y="0"/>
                </a:moveTo>
                <a:lnTo>
                  <a:pt x="8620494" y="0"/>
                </a:lnTo>
                <a:lnTo>
                  <a:pt x="8620494" y="8542127"/>
                </a:lnTo>
                <a:lnTo>
                  <a:pt x="0" y="85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84374">
            <a:off x="-3132407" y="6920729"/>
            <a:ext cx="6161952" cy="6161952"/>
          </a:xfrm>
          <a:custGeom>
            <a:avLst/>
            <a:gdLst/>
            <a:ahLst/>
            <a:cxnLst/>
            <a:rect l="l" t="t" r="r" b="b"/>
            <a:pathLst>
              <a:path w="6161952" h="6161952">
                <a:moveTo>
                  <a:pt x="0" y="0"/>
                </a:moveTo>
                <a:lnTo>
                  <a:pt x="6161952" y="0"/>
                </a:lnTo>
                <a:lnTo>
                  <a:pt x="6161952" y="6161951"/>
                </a:lnTo>
                <a:lnTo>
                  <a:pt x="0" y="6161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003738" y="2361111"/>
            <a:ext cx="12425271" cy="6706227"/>
          </a:xfrm>
          <a:custGeom>
            <a:avLst/>
            <a:gdLst/>
            <a:ahLst/>
            <a:cxnLst/>
            <a:rect l="l" t="t" r="r" b="b"/>
            <a:pathLst>
              <a:path w="9156405" h="6706227">
                <a:moveTo>
                  <a:pt x="0" y="0"/>
                </a:moveTo>
                <a:lnTo>
                  <a:pt x="9156405" y="0"/>
                </a:lnTo>
                <a:lnTo>
                  <a:pt x="9156405" y="6706228"/>
                </a:lnTo>
                <a:lnTo>
                  <a:pt x="0" y="6706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706939" y="263391"/>
            <a:ext cx="10103304" cy="2057400"/>
          </a:xfrm>
          <a:custGeom>
            <a:avLst/>
            <a:gdLst/>
            <a:ahLst/>
            <a:cxnLst/>
            <a:rect l="l" t="t" r="r" b="b"/>
            <a:pathLst>
              <a:path w="10103304" h="2057400">
                <a:moveTo>
                  <a:pt x="0" y="0"/>
                </a:moveTo>
                <a:lnTo>
                  <a:pt x="10103304" y="0"/>
                </a:lnTo>
                <a:lnTo>
                  <a:pt x="1010330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5218150" y="7944304"/>
            <a:ext cx="3594021" cy="4114800"/>
          </a:xfrm>
          <a:custGeom>
            <a:avLst/>
            <a:gdLst/>
            <a:ahLst/>
            <a:cxnLst/>
            <a:rect l="l" t="t" r="r" b="b"/>
            <a:pathLst>
              <a:path w="3594021" h="4114800">
                <a:moveTo>
                  <a:pt x="3594020" y="0"/>
                </a:moveTo>
                <a:lnTo>
                  <a:pt x="0" y="0"/>
                </a:lnTo>
                <a:lnTo>
                  <a:pt x="0" y="4114800"/>
                </a:lnTo>
                <a:lnTo>
                  <a:pt x="3594020" y="4114800"/>
                </a:lnTo>
                <a:lnTo>
                  <a:pt x="359402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44790" y="537362"/>
            <a:ext cx="9509041" cy="1494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1"/>
              </a:lnSpc>
            </a:pPr>
            <a:r>
              <a:rPr lang="en-US" sz="8700">
                <a:solidFill>
                  <a:srgbClr val="454B6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Zorbaca davranan bir arkadaşın var ise;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25930" y="3489304"/>
            <a:ext cx="12003079" cy="443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9000"/>
              </a:lnSpc>
              <a:buFont typeface="Arial"/>
              <a:buChar char="•"/>
            </a:pPr>
            <a:r>
              <a:rPr lang="en-US" sz="3600" b="1" dirty="0" err="1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Onu</a:t>
            </a:r>
            <a:r>
              <a:rPr lang="en-US" sz="36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uyarabilirsin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, »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Dur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»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diyebilirsin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. </a:t>
            </a:r>
          </a:p>
          <a:p>
            <a:pPr marL="777240" lvl="1" indent="-388620" algn="l">
              <a:lnSpc>
                <a:spcPts val="9000"/>
              </a:lnSpc>
              <a:buFont typeface="Arial"/>
              <a:buChar char="•"/>
            </a:pP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´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Zorbalığa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uğrayan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arkadaşına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destek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çıkabilirsin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. </a:t>
            </a:r>
          </a:p>
          <a:p>
            <a:pPr marL="777240" lvl="1" indent="-388620" algn="l">
              <a:lnSpc>
                <a:spcPts val="9000"/>
              </a:lnSpc>
              <a:buFont typeface="Arial"/>
              <a:buChar char="•"/>
            </a:pP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´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Güvendiğin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bir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yetişkine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durumu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anlatarak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yardım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isteyebilirsin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  <a:r>
              <a:rPr lang="en-US" sz="3600" dirty="0">
                <a:solidFill>
                  <a:srgbClr val="454B6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093638" y="821061"/>
            <a:ext cx="8632684" cy="8644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04913" y="6184280"/>
            <a:ext cx="8620495" cy="8542127"/>
          </a:xfrm>
          <a:custGeom>
            <a:avLst/>
            <a:gdLst/>
            <a:ahLst/>
            <a:cxnLst/>
            <a:rect l="l" t="t" r="r" b="b"/>
            <a:pathLst>
              <a:path w="8620495" h="8542127">
                <a:moveTo>
                  <a:pt x="0" y="0"/>
                </a:moveTo>
                <a:lnTo>
                  <a:pt x="8620494" y="0"/>
                </a:lnTo>
                <a:lnTo>
                  <a:pt x="8620494" y="8542127"/>
                </a:lnTo>
                <a:lnTo>
                  <a:pt x="0" y="85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84374">
            <a:off x="-3132407" y="6920729"/>
            <a:ext cx="6161952" cy="6161952"/>
          </a:xfrm>
          <a:custGeom>
            <a:avLst/>
            <a:gdLst/>
            <a:ahLst/>
            <a:cxnLst/>
            <a:rect l="l" t="t" r="r" b="b"/>
            <a:pathLst>
              <a:path w="6161952" h="6161952">
                <a:moveTo>
                  <a:pt x="0" y="0"/>
                </a:moveTo>
                <a:lnTo>
                  <a:pt x="6161952" y="0"/>
                </a:lnTo>
                <a:lnTo>
                  <a:pt x="6161952" y="6161951"/>
                </a:lnTo>
                <a:lnTo>
                  <a:pt x="0" y="6161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86771" y="2831166"/>
            <a:ext cx="16993571" cy="6706227"/>
          </a:xfrm>
          <a:custGeom>
            <a:avLst/>
            <a:gdLst/>
            <a:ahLst/>
            <a:cxnLst/>
            <a:rect l="l" t="t" r="r" b="b"/>
            <a:pathLst>
              <a:path w="9156405" h="6706227">
                <a:moveTo>
                  <a:pt x="0" y="0"/>
                </a:moveTo>
                <a:lnTo>
                  <a:pt x="9156405" y="0"/>
                </a:lnTo>
                <a:lnTo>
                  <a:pt x="9156405" y="6706228"/>
                </a:lnTo>
                <a:lnTo>
                  <a:pt x="0" y="6706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706939" y="263391"/>
            <a:ext cx="10103304" cy="2057400"/>
          </a:xfrm>
          <a:custGeom>
            <a:avLst/>
            <a:gdLst/>
            <a:ahLst/>
            <a:cxnLst/>
            <a:rect l="l" t="t" r="r" b="b"/>
            <a:pathLst>
              <a:path w="10103304" h="2057400">
                <a:moveTo>
                  <a:pt x="0" y="0"/>
                </a:moveTo>
                <a:lnTo>
                  <a:pt x="10103304" y="0"/>
                </a:lnTo>
                <a:lnTo>
                  <a:pt x="1010330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5218150" y="7944304"/>
            <a:ext cx="3594021" cy="4114800"/>
          </a:xfrm>
          <a:custGeom>
            <a:avLst/>
            <a:gdLst/>
            <a:ahLst/>
            <a:cxnLst/>
            <a:rect l="l" t="t" r="r" b="b"/>
            <a:pathLst>
              <a:path w="3594021" h="4114800">
                <a:moveTo>
                  <a:pt x="3594020" y="0"/>
                </a:moveTo>
                <a:lnTo>
                  <a:pt x="0" y="0"/>
                </a:lnTo>
                <a:lnTo>
                  <a:pt x="0" y="4114800"/>
                </a:lnTo>
                <a:lnTo>
                  <a:pt x="3594020" y="4114800"/>
                </a:lnTo>
                <a:lnTo>
                  <a:pt x="359402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44790" y="537362"/>
            <a:ext cx="9509041" cy="1494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1"/>
              </a:lnSpc>
            </a:pPr>
            <a:r>
              <a:rPr lang="en-US" sz="8700">
                <a:solidFill>
                  <a:srgbClr val="454B6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Zorbaca davranan bir arkadaşın var ise;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8565" y="2541738"/>
            <a:ext cx="14332205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 algn="l">
              <a:lnSpc>
                <a:spcPts val="9000"/>
              </a:lnSpc>
              <a:buFont typeface="Arial"/>
              <a:buChar char="•"/>
            </a:pPr>
            <a:r>
              <a:rPr lang="en-US" sz="32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Ne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olursa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olsun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sessiz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kalma</a:t>
            </a:r>
            <a:endParaRPr lang="en-US" sz="3200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777240" lvl="1" indent="-388620" algn="l">
              <a:lnSpc>
                <a:spcPts val="9000"/>
              </a:lnSpc>
              <a:buFont typeface="Arial"/>
              <a:buChar char="•"/>
            </a:pPr>
            <a:r>
              <a:rPr lang="en-US" sz="3200" b="1" dirty="0" err="1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Yaşananları</a:t>
            </a:r>
            <a:r>
              <a:rPr lang="en-US" sz="32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görmezden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gelmemelisin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 </a:t>
            </a:r>
          </a:p>
          <a:p>
            <a:pPr marL="777240" lvl="1" indent="-388620" algn="l">
              <a:lnSpc>
                <a:spcPts val="9000"/>
              </a:lnSpc>
              <a:buFont typeface="Arial"/>
              <a:buChar char="•"/>
            </a:pPr>
            <a:r>
              <a:rPr lang="en-US" sz="3200" b="1" dirty="0" err="1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Zorbalık</a:t>
            </a:r>
            <a:r>
              <a:rPr lang="en-US" sz="32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durumunun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geçmesini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beklememeli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,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çözüm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için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adım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atmalısın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</a:t>
            </a:r>
          </a:p>
          <a:p>
            <a:pPr marL="777240" lvl="1" indent="-388620" algn="l">
              <a:lnSpc>
                <a:spcPts val="9000"/>
              </a:lnSpc>
              <a:buFont typeface="Arial"/>
              <a:buChar char="•"/>
            </a:pP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Zorbalık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yapan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kişinin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davranışlarına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gülmemeli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,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ona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eşlik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etmemelisin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</a:t>
            </a:r>
          </a:p>
          <a:p>
            <a:pPr marL="777240" lvl="1" indent="-388620" algn="l">
              <a:lnSpc>
                <a:spcPts val="9000"/>
              </a:lnSpc>
              <a:buFont typeface="Arial"/>
              <a:buChar char="•"/>
            </a:pP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Zorbalığa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uğrayan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kişiyi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dışlamamalısın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 Ona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destek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olmalısın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</a:t>
            </a:r>
          </a:p>
          <a:p>
            <a:pPr marL="777240" lvl="1" indent="-388620" algn="l">
              <a:lnSpc>
                <a:spcPts val="9000"/>
              </a:lnSpc>
              <a:buFont typeface="Arial"/>
              <a:buChar char="•"/>
            </a:pPr>
            <a:endParaRPr lang="en-US" sz="3600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0871" y="4078180"/>
            <a:ext cx="3775177" cy="312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23008" y="3862696"/>
            <a:ext cx="6275029" cy="165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 dirty="0">
                <a:solidFill>
                  <a:srgbClr val="454B6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ETKİNLİK</a:t>
            </a:r>
          </a:p>
        </p:txBody>
      </p:sp>
      <p:sp>
        <p:nvSpPr>
          <p:cNvPr id="3" name="Freeform 3"/>
          <p:cNvSpPr/>
          <p:nvPr/>
        </p:nvSpPr>
        <p:spPr>
          <a:xfrm rot="1071891">
            <a:off x="10731241" y="5999189"/>
            <a:ext cx="1385359" cy="391364"/>
          </a:xfrm>
          <a:custGeom>
            <a:avLst/>
            <a:gdLst/>
            <a:ahLst/>
            <a:cxnLst/>
            <a:rect l="l" t="t" r="r" b="b"/>
            <a:pathLst>
              <a:path w="1385359" h="391364">
                <a:moveTo>
                  <a:pt x="0" y="0"/>
                </a:moveTo>
                <a:lnTo>
                  <a:pt x="1385359" y="0"/>
                </a:lnTo>
                <a:lnTo>
                  <a:pt x="1385359" y="391364"/>
                </a:lnTo>
                <a:lnTo>
                  <a:pt x="0" y="391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26006" y="4339221"/>
            <a:ext cx="5218547" cy="2024730"/>
            <a:chOff x="0" y="0"/>
            <a:chExt cx="6958063" cy="2699640"/>
          </a:xfrm>
        </p:grpSpPr>
        <p:sp>
          <p:nvSpPr>
            <p:cNvPr id="7" name="Freeform 7"/>
            <p:cNvSpPr/>
            <p:nvPr/>
          </p:nvSpPr>
          <p:spPr>
            <a:xfrm rot="1134582" flipH="1">
              <a:off x="5076207" y="1892593"/>
              <a:ext cx="1847146" cy="521819"/>
            </a:xfrm>
            <a:custGeom>
              <a:avLst/>
              <a:gdLst/>
              <a:ahLst/>
              <a:cxnLst/>
              <a:rect l="l" t="t" r="r" b="b"/>
              <a:pathLst>
                <a:path w="1847146" h="521819">
                  <a:moveTo>
                    <a:pt x="1847146" y="0"/>
                  </a:moveTo>
                  <a:lnTo>
                    <a:pt x="0" y="0"/>
                  </a:lnTo>
                  <a:lnTo>
                    <a:pt x="0" y="521819"/>
                  </a:lnTo>
                  <a:lnTo>
                    <a:pt x="1847146" y="521819"/>
                  </a:lnTo>
                  <a:lnTo>
                    <a:pt x="184714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552418" y="0"/>
              <a:ext cx="5883758" cy="1989780"/>
            </a:xfrm>
            <a:custGeom>
              <a:avLst/>
              <a:gdLst/>
              <a:ahLst/>
              <a:cxnLst/>
              <a:rect l="l" t="t" r="r" b="b"/>
              <a:pathLst>
                <a:path w="5883758" h="1989780">
                  <a:moveTo>
                    <a:pt x="0" y="0"/>
                  </a:moveTo>
                  <a:lnTo>
                    <a:pt x="5883757" y="0"/>
                  </a:lnTo>
                  <a:lnTo>
                    <a:pt x="5883757" y="1989780"/>
                  </a:lnTo>
                  <a:lnTo>
                    <a:pt x="0" y="198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516523"/>
              <a:ext cx="6621860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>
                  <a:solidFill>
                    <a:srgbClr val="454B6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DOĞRU MU?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121248" y="5448703"/>
            <a:ext cx="4966395" cy="1492335"/>
            <a:chOff x="0" y="0"/>
            <a:chExt cx="6621860" cy="1989780"/>
          </a:xfrm>
        </p:grpSpPr>
        <p:sp>
          <p:nvSpPr>
            <p:cNvPr id="11" name="Freeform 11"/>
            <p:cNvSpPr/>
            <p:nvPr/>
          </p:nvSpPr>
          <p:spPr>
            <a:xfrm>
              <a:off x="597651" y="0"/>
              <a:ext cx="5883758" cy="1989780"/>
            </a:xfrm>
            <a:custGeom>
              <a:avLst/>
              <a:gdLst/>
              <a:ahLst/>
              <a:cxnLst/>
              <a:rect l="l" t="t" r="r" b="b"/>
              <a:pathLst>
                <a:path w="5883758" h="1989780">
                  <a:moveTo>
                    <a:pt x="0" y="0"/>
                  </a:moveTo>
                  <a:lnTo>
                    <a:pt x="5883758" y="0"/>
                  </a:lnTo>
                  <a:lnTo>
                    <a:pt x="5883758" y="1989780"/>
                  </a:lnTo>
                  <a:lnTo>
                    <a:pt x="0" y="198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387034"/>
              <a:ext cx="6621860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>
                  <a:solidFill>
                    <a:srgbClr val="454B6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YANLIŞ MI?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1662" y="2164430"/>
            <a:ext cx="16742155" cy="3409312"/>
          </a:xfrm>
          <a:custGeom>
            <a:avLst/>
            <a:gdLst/>
            <a:ahLst/>
            <a:cxnLst/>
            <a:rect l="l" t="t" r="r" b="b"/>
            <a:pathLst>
              <a:path w="16742155" h="3409312">
                <a:moveTo>
                  <a:pt x="0" y="0"/>
                </a:moveTo>
                <a:lnTo>
                  <a:pt x="16742156" y="0"/>
                </a:lnTo>
                <a:lnTo>
                  <a:pt x="16742156" y="3409311"/>
                </a:lnTo>
                <a:lnTo>
                  <a:pt x="0" y="3409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5160" y="2694016"/>
            <a:ext cx="15626125" cy="28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BİRİNE </a:t>
            </a:r>
            <a:r>
              <a:rPr lang="en-US" sz="54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VURMAK, LAKAP TAKMAK, DALGA GEÇMEK ZORBALIKTIR</a:t>
            </a:r>
          </a:p>
          <a:p>
            <a:pPr algn="ctr">
              <a:lnSpc>
                <a:spcPts val="7699"/>
              </a:lnSpc>
            </a:pPr>
            <a:endParaRPr lang="en-US" sz="5499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-642158">
            <a:off x="5962774" y="6655588"/>
            <a:ext cx="4966395" cy="1492335"/>
            <a:chOff x="0" y="0"/>
            <a:chExt cx="6621860" cy="1989780"/>
          </a:xfrm>
        </p:grpSpPr>
        <p:sp>
          <p:nvSpPr>
            <p:cNvPr id="7" name="Freeform 7"/>
            <p:cNvSpPr/>
            <p:nvPr/>
          </p:nvSpPr>
          <p:spPr>
            <a:xfrm>
              <a:off x="369051" y="0"/>
              <a:ext cx="5883758" cy="1989780"/>
            </a:xfrm>
            <a:custGeom>
              <a:avLst/>
              <a:gdLst/>
              <a:ahLst/>
              <a:cxnLst/>
              <a:rect l="l" t="t" r="r" b="b"/>
              <a:pathLst>
                <a:path w="5883758" h="1989780">
                  <a:moveTo>
                    <a:pt x="0" y="0"/>
                  </a:moveTo>
                  <a:lnTo>
                    <a:pt x="5883758" y="0"/>
                  </a:lnTo>
                  <a:lnTo>
                    <a:pt x="5883758" y="1989780"/>
                  </a:lnTo>
                  <a:lnTo>
                    <a:pt x="0" y="198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114357"/>
              <a:ext cx="6621860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 dirty="0" smtClean="0">
                  <a:solidFill>
                    <a:srgbClr val="454B6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DOĞRU</a:t>
              </a:r>
              <a:endParaRPr lang="en-US" sz="39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1662" y="2164430"/>
            <a:ext cx="16742155" cy="3409312"/>
          </a:xfrm>
          <a:custGeom>
            <a:avLst/>
            <a:gdLst/>
            <a:ahLst/>
            <a:cxnLst/>
            <a:rect l="l" t="t" r="r" b="b"/>
            <a:pathLst>
              <a:path w="16742155" h="3409312">
                <a:moveTo>
                  <a:pt x="0" y="0"/>
                </a:moveTo>
                <a:lnTo>
                  <a:pt x="16742156" y="0"/>
                </a:lnTo>
                <a:lnTo>
                  <a:pt x="16742156" y="3409311"/>
                </a:lnTo>
                <a:lnTo>
                  <a:pt x="0" y="3409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5160" y="2694016"/>
            <a:ext cx="15626125" cy="28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ARKADAŞIM </a:t>
            </a:r>
            <a:r>
              <a:rPr lang="en-US" sz="54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BANA HOŞLANMADIĞIM BİR LAKAP TAKARSA ZORBALIK YAPMIŞ OLMAZ</a:t>
            </a:r>
          </a:p>
          <a:p>
            <a:pPr algn="ctr">
              <a:lnSpc>
                <a:spcPts val="7699"/>
              </a:lnSpc>
            </a:pPr>
            <a:endParaRPr lang="en-US" sz="5499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1294251">
            <a:off x="6412125" y="6853541"/>
            <a:ext cx="4328909" cy="1300779"/>
            <a:chOff x="0" y="-201332"/>
            <a:chExt cx="5771879" cy="1734372"/>
          </a:xfrm>
        </p:grpSpPr>
        <p:sp>
          <p:nvSpPr>
            <p:cNvPr id="10" name="Freeform 10"/>
            <p:cNvSpPr/>
            <p:nvPr/>
          </p:nvSpPr>
          <p:spPr>
            <a:xfrm>
              <a:off x="301768" y="-201332"/>
              <a:ext cx="5128519" cy="1734372"/>
            </a:xfrm>
            <a:custGeom>
              <a:avLst/>
              <a:gdLst/>
              <a:ahLst/>
              <a:cxnLst/>
              <a:rect l="l" t="t" r="r" b="b"/>
              <a:pathLst>
                <a:path w="5128519" h="1734372">
                  <a:moveTo>
                    <a:pt x="0" y="0"/>
                  </a:moveTo>
                  <a:lnTo>
                    <a:pt x="5128519" y="0"/>
                  </a:lnTo>
                  <a:lnTo>
                    <a:pt x="5128519" y="1734372"/>
                  </a:lnTo>
                  <a:lnTo>
                    <a:pt x="0" y="1734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327573"/>
              <a:ext cx="5771879" cy="777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81"/>
                </a:lnSpc>
              </a:pPr>
              <a:r>
                <a:rPr lang="en-US" sz="3486" b="1" dirty="0" smtClean="0">
                  <a:solidFill>
                    <a:srgbClr val="454B6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YANLIŞ</a:t>
              </a:r>
              <a:endParaRPr lang="en-US" sz="3486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1662" y="2164430"/>
            <a:ext cx="16742155" cy="3409312"/>
          </a:xfrm>
          <a:custGeom>
            <a:avLst/>
            <a:gdLst/>
            <a:ahLst/>
            <a:cxnLst/>
            <a:rect l="l" t="t" r="r" b="b"/>
            <a:pathLst>
              <a:path w="16742155" h="3409312">
                <a:moveTo>
                  <a:pt x="0" y="0"/>
                </a:moveTo>
                <a:lnTo>
                  <a:pt x="16742156" y="0"/>
                </a:lnTo>
                <a:lnTo>
                  <a:pt x="16742156" y="3409311"/>
                </a:lnTo>
                <a:lnTo>
                  <a:pt x="0" y="3409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5160" y="2694016"/>
            <a:ext cx="15626125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ARKADAŞIMA </a:t>
            </a:r>
            <a:r>
              <a:rPr lang="en-US" sz="54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SEVMEDİĞİ ŞAKALAR YAPABİLİRİM</a:t>
            </a:r>
          </a:p>
          <a:p>
            <a:pPr algn="ctr">
              <a:lnSpc>
                <a:spcPts val="7699"/>
              </a:lnSpc>
            </a:pPr>
            <a:endParaRPr lang="en-US" sz="5499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1294251">
            <a:off x="6259727" y="7189114"/>
            <a:ext cx="4328909" cy="1300779"/>
            <a:chOff x="0" y="0"/>
            <a:chExt cx="5771879" cy="1734372"/>
          </a:xfrm>
        </p:grpSpPr>
        <p:sp>
          <p:nvSpPr>
            <p:cNvPr id="10" name="Freeform 10"/>
            <p:cNvSpPr/>
            <p:nvPr/>
          </p:nvSpPr>
          <p:spPr>
            <a:xfrm>
              <a:off x="520937" y="0"/>
              <a:ext cx="5128519" cy="1734372"/>
            </a:xfrm>
            <a:custGeom>
              <a:avLst/>
              <a:gdLst/>
              <a:ahLst/>
              <a:cxnLst/>
              <a:rect l="l" t="t" r="r" b="b"/>
              <a:pathLst>
                <a:path w="5128519" h="1734372">
                  <a:moveTo>
                    <a:pt x="0" y="0"/>
                  </a:moveTo>
                  <a:lnTo>
                    <a:pt x="5128519" y="0"/>
                  </a:lnTo>
                  <a:lnTo>
                    <a:pt x="5128519" y="1734372"/>
                  </a:lnTo>
                  <a:lnTo>
                    <a:pt x="0" y="1734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327573"/>
              <a:ext cx="5771879" cy="777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81"/>
                </a:lnSpc>
              </a:pPr>
              <a:r>
                <a:rPr lang="en-US" sz="3486" b="1" dirty="0" smtClean="0">
                  <a:solidFill>
                    <a:srgbClr val="454B6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YANLIŞ</a:t>
              </a:r>
              <a:endParaRPr lang="en-US" sz="3486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1662" y="2164430"/>
            <a:ext cx="16742155" cy="3409312"/>
          </a:xfrm>
          <a:custGeom>
            <a:avLst/>
            <a:gdLst/>
            <a:ahLst/>
            <a:cxnLst/>
            <a:rect l="l" t="t" r="r" b="b"/>
            <a:pathLst>
              <a:path w="16742155" h="3409312">
                <a:moveTo>
                  <a:pt x="0" y="0"/>
                </a:moveTo>
                <a:lnTo>
                  <a:pt x="16742156" y="0"/>
                </a:lnTo>
                <a:lnTo>
                  <a:pt x="16742156" y="3409311"/>
                </a:lnTo>
                <a:lnTo>
                  <a:pt x="0" y="3409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5160" y="2694016"/>
            <a:ext cx="15626125" cy="28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ARKADAŞIMA </a:t>
            </a:r>
            <a:r>
              <a:rPr lang="en-US" sz="54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İSTEMEDEN KÖTÜ HİSSETTİRDİĞİMDE ÖZÜR DİLEMELİYİM</a:t>
            </a:r>
          </a:p>
          <a:p>
            <a:pPr algn="ctr">
              <a:lnSpc>
                <a:spcPts val="7699"/>
              </a:lnSpc>
            </a:pPr>
            <a:endParaRPr lang="en-US" sz="5499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-642158">
            <a:off x="5810375" y="6773148"/>
            <a:ext cx="4966395" cy="1492335"/>
            <a:chOff x="0" y="0"/>
            <a:chExt cx="6621860" cy="1989780"/>
          </a:xfrm>
        </p:grpSpPr>
        <p:sp>
          <p:nvSpPr>
            <p:cNvPr id="7" name="Freeform 7"/>
            <p:cNvSpPr/>
            <p:nvPr/>
          </p:nvSpPr>
          <p:spPr>
            <a:xfrm>
              <a:off x="369051" y="0"/>
              <a:ext cx="5883758" cy="1989780"/>
            </a:xfrm>
            <a:custGeom>
              <a:avLst/>
              <a:gdLst/>
              <a:ahLst/>
              <a:cxnLst/>
              <a:rect l="l" t="t" r="r" b="b"/>
              <a:pathLst>
                <a:path w="5883758" h="1989780">
                  <a:moveTo>
                    <a:pt x="0" y="0"/>
                  </a:moveTo>
                  <a:lnTo>
                    <a:pt x="5883758" y="0"/>
                  </a:lnTo>
                  <a:lnTo>
                    <a:pt x="5883758" y="1989780"/>
                  </a:lnTo>
                  <a:lnTo>
                    <a:pt x="0" y="198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114357"/>
              <a:ext cx="6621860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 dirty="0" smtClean="0">
                  <a:solidFill>
                    <a:srgbClr val="454B6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DOĞRU</a:t>
              </a:r>
              <a:endParaRPr lang="en-US" sz="39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1662" y="2164430"/>
            <a:ext cx="16742155" cy="3409312"/>
          </a:xfrm>
          <a:custGeom>
            <a:avLst/>
            <a:gdLst/>
            <a:ahLst/>
            <a:cxnLst/>
            <a:rect l="l" t="t" r="r" b="b"/>
            <a:pathLst>
              <a:path w="16742155" h="3409312">
                <a:moveTo>
                  <a:pt x="0" y="0"/>
                </a:moveTo>
                <a:lnTo>
                  <a:pt x="16742156" y="0"/>
                </a:lnTo>
                <a:lnTo>
                  <a:pt x="16742156" y="3409311"/>
                </a:lnTo>
                <a:lnTo>
                  <a:pt x="0" y="3409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5160" y="2694016"/>
            <a:ext cx="15626125" cy="28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ARKADAŞIMA </a:t>
            </a:r>
            <a:r>
              <a:rPr lang="en-US" sz="54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ZORBALIK YAPILDIĞINI GÖRÜRSEM YARDIM ETMELİYİM</a:t>
            </a:r>
          </a:p>
          <a:p>
            <a:pPr algn="ctr">
              <a:lnSpc>
                <a:spcPts val="7699"/>
              </a:lnSpc>
            </a:pPr>
            <a:endParaRPr lang="en-US" sz="5499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-642158">
            <a:off x="4819775" y="6810878"/>
            <a:ext cx="4966395" cy="1492335"/>
            <a:chOff x="0" y="0"/>
            <a:chExt cx="6621860" cy="1989780"/>
          </a:xfrm>
        </p:grpSpPr>
        <p:sp>
          <p:nvSpPr>
            <p:cNvPr id="7" name="Freeform 7"/>
            <p:cNvSpPr/>
            <p:nvPr/>
          </p:nvSpPr>
          <p:spPr>
            <a:xfrm>
              <a:off x="369051" y="0"/>
              <a:ext cx="5883758" cy="1989780"/>
            </a:xfrm>
            <a:custGeom>
              <a:avLst/>
              <a:gdLst/>
              <a:ahLst/>
              <a:cxnLst/>
              <a:rect l="l" t="t" r="r" b="b"/>
              <a:pathLst>
                <a:path w="5883758" h="1989780">
                  <a:moveTo>
                    <a:pt x="0" y="0"/>
                  </a:moveTo>
                  <a:lnTo>
                    <a:pt x="5883758" y="0"/>
                  </a:lnTo>
                  <a:lnTo>
                    <a:pt x="5883758" y="1989780"/>
                  </a:lnTo>
                  <a:lnTo>
                    <a:pt x="0" y="198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114357"/>
              <a:ext cx="6621860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 dirty="0" smtClean="0">
                  <a:solidFill>
                    <a:srgbClr val="454B6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DOĞRU</a:t>
              </a:r>
              <a:endParaRPr lang="en-US" sz="39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1662" y="2164430"/>
            <a:ext cx="16742155" cy="3409312"/>
          </a:xfrm>
          <a:custGeom>
            <a:avLst/>
            <a:gdLst/>
            <a:ahLst/>
            <a:cxnLst/>
            <a:rect l="l" t="t" r="r" b="b"/>
            <a:pathLst>
              <a:path w="16742155" h="3409312">
                <a:moveTo>
                  <a:pt x="0" y="0"/>
                </a:moveTo>
                <a:lnTo>
                  <a:pt x="16742156" y="0"/>
                </a:lnTo>
                <a:lnTo>
                  <a:pt x="16742156" y="3409311"/>
                </a:lnTo>
                <a:lnTo>
                  <a:pt x="0" y="3409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5160" y="2694016"/>
            <a:ext cx="15626125" cy="28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ZORBALIK </a:t>
            </a:r>
            <a:r>
              <a:rPr lang="en-US" sz="54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YAPAN KİŞİYİ GÖRDÜĞÜMDE ONU UYARMALIYIM</a:t>
            </a:r>
          </a:p>
          <a:p>
            <a:pPr algn="ctr">
              <a:lnSpc>
                <a:spcPts val="7699"/>
              </a:lnSpc>
            </a:pPr>
            <a:endParaRPr lang="en-US" sz="5499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-642158">
            <a:off x="5513894" y="7115679"/>
            <a:ext cx="4966395" cy="1492335"/>
            <a:chOff x="0" y="0"/>
            <a:chExt cx="6621860" cy="1989780"/>
          </a:xfrm>
        </p:grpSpPr>
        <p:sp>
          <p:nvSpPr>
            <p:cNvPr id="7" name="Freeform 7"/>
            <p:cNvSpPr/>
            <p:nvPr/>
          </p:nvSpPr>
          <p:spPr>
            <a:xfrm>
              <a:off x="369051" y="0"/>
              <a:ext cx="5883758" cy="1989780"/>
            </a:xfrm>
            <a:custGeom>
              <a:avLst/>
              <a:gdLst/>
              <a:ahLst/>
              <a:cxnLst/>
              <a:rect l="l" t="t" r="r" b="b"/>
              <a:pathLst>
                <a:path w="5883758" h="1989780">
                  <a:moveTo>
                    <a:pt x="0" y="0"/>
                  </a:moveTo>
                  <a:lnTo>
                    <a:pt x="5883758" y="0"/>
                  </a:lnTo>
                  <a:lnTo>
                    <a:pt x="5883758" y="1989780"/>
                  </a:lnTo>
                  <a:lnTo>
                    <a:pt x="0" y="198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114357"/>
              <a:ext cx="6621860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 dirty="0" smtClean="0">
                  <a:solidFill>
                    <a:srgbClr val="454B6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DOĞRU</a:t>
              </a:r>
              <a:endParaRPr lang="en-US" sz="39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54584" y="5143500"/>
            <a:ext cx="9670824" cy="9582907"/>
          </a:xfrm>
          <a:custGeom>
            <a:avLst/>
            <a:gdLst/>
            <a:ahLst/>
            <a:cxnLst/>
            <a:rect l="l" t="t" r="r" b="b"/>
            <a:pathLst>
              <a:path w="9670824" h="9582907">
                <a:moveTo>
                  <a:pt x="0" y="0"/>
                </a:moveTo>
                <a:lnTo>
                  <a:pt x="9670823" y="0"/>
                </a:lnTo>
                <a:lnTo>
                  <a:pt x="9670823" y="9582907"/>
                </a:lnTo>
                <a:lnTo>
                  <a:pt x="0" y="9582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46976" y="279006"/>
            <a:ext cx="8029442" cy="2715411"/>
          </a:xfrm>
          <a:custGeom>
            <a:avLst/>
            <a:gdLst/>
            <a:ahLst/>
            <a:cxnLst/>
            <a:rect l="l" t="t" r="r" b="b"/>
            <a:pathLst>
              <a:path w="8029442" h="2715411">
                <a:moveTo>
                  <a:pt x="0" y="0"/>
                </a:moveTo>
                <a:lnTo>
                  <a:pt x="8029442" y="0"/>
                </a:lnTo>
                <a:lnTo>
                  <a:pt x="8029442" y="2715412"/>
                </a:lnTo>
                <a:lnTo>
                  <a:pt x="0" y="2715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86649" y="6184280"/>
            <a:ext cx="4032064" cy="3946382"/>
          </a:xfrm>
          <a:custGeom>
            <a:avLst/>
            <a:gdLst/>
            <a:ahLst/>
            <a:cxnLst/>
            <a:rect l="l" t="t" r="r" b="b"/>
            <a:pathLst>
              <a:path w="4032064" h="3946382">
                <a:moveTo>
                  <a:pt x="0" y="0"/>
                </a:moveTo>
                <a:lnTo>
                  <a:pt x="4032063" y="0"/>
                </a:lnTo>
                <a:lnTo>
                  <a:pt x="4032063" y="3946383"/>
                </a:lnTo>
                <a:lnTo>
                  <a:pt x="0" y="39463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71805" y="866775"/>
            <a:ext cx="9958217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0"/>
              </a:lnSpc>
            </a:pPr>
            <a:r>
              <a:rPr lang="en-US" sz="8000">
                <a:solidFill>
                  <a:srgbClr val="454B6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AKRAN ZORBALIĞI NEDİR?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14558" y="3192294"/>
            <a:ext cx="496639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8F9CD1"/>
                </a:solidFill>
                <a:latin typeface="Roboto Bold"/>
                <a:ea typeface="Roboto Bold"/>
                <a:cs typeface="Roboto Bold"/>
                <a:sym typeface="Roboto Bold"/>
              </a:rPr>
              <a:t>ZORBALIK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4558" y="6108080"/>
            <a:ext cx="496639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8F9CD1"/>
                </a:solidFill>
                <a:latin typeface="Roboto Bold"/>
                <a:ea typeface="Roboto Bold"/>
                <a:cs typeface="Roboto Bold"/>
                <a:sym typeface="Roboto Bold"/>
              </a:rPr>
              <a:t>AKRAN ZORBALIĞI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4558" y="6958981"/>
            <a:ext cx="12433884" cy="233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454B64"/>
                </a:solidFill>
                <a:latin typeface="Roboto"/>
                <a:ea typeface="Roboto"/>
                <a:cs typeface="Roboto"/>
                <a:sym typeface="Roboto"/>
              </a:rPr>
              <a:t>Akran zorbalığı bir öğrencinin ya da öğrenci grubunun bilerek, isteyerek kendinden güçsüz bir başka öğrenciye zarar vermesi ya da onu incitmesidir.</a:t>
            </a:r>
          </a:p>
          <a:p>
            <a:pPr algn="l">
              <a:lnSpc>
                <a:spcPts val="3359"/>
              </a:lnSpc>
            </a:pPr>
            <a:endParaRPr lang="en-US" sz="3600">
              <a:solidFill>
                <a:srgbClr val="454B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14558" y="4146139"/>
            <a:ext cx="12119543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3600" u="none" strike="noStrike">
                <a:solidFill>
                  <a:srgbClr val="454B64"/>
                </a:solidFill>
                <a:latin typeface="Roboto"/>
                <a:ea typeface="Roboto"/>
                <a:cs typeface="Roboto"/>
                <a:sym typeface="Roboto"/>
              </a:rPr>
              <a:t>Bir bireyin bir başkasını sürekli olarak ve kasten incitmek amacı ile güç kullanmasıdır.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1662" y="2164430"/>
            <a:ext cx="16742155" cy="3409312"/>
          </a:xfrm>
          <a:custGeom>
            <a:avLst/>
            <a:gdLst/>
            <a:ahLst/>
            <a:cxnLst/>
            <a:rect l="l" t="t" r="r" b="b"/>
            <a:pathLst>
              <a:path w="16742155" h="3409312">
                <a:moveTo>
                  <a:pt x="0" y="0"/>
                </a:moveTo>
                <a:lnTo>
                  <a:pt x="16742156" y="0"/>
                </a:lnTo>
                <a:lnTo>
                  <a:pt x="16742156" y="3409311"/>
                </a:lnTo>
                <a:lnTo>
                  <a:pt x="0" y="3409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5160" y="2694016"/>
            <a:ext cx="15626125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EĞER </a:t>
            </a:r>
            <a:r>
              <a:rPr lang="en-US" sz="54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BİRİNİ SEVMİYORSAM ONA ZORBALIK YAPABİLİRİM</a:t>
            </a:r>
          </a:p>
          <a:p>
            <a:pPr algn="ctr">
              <a:lnSpc>
                <a:spcPts val="7699"/>
              </a:lnSpc>
            </a:pPr>
            <a:endParaRPr lang="en-US" sz="5499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1294251">
            <a:off x="5650127" y="6853541"/>
            <a:ext cx="4328909" cy="1300779"/>
            <a:chOff x="0" y="0"/>
            <a:chExt cx="5771879" cy="1734372"/>
          </a:xfrm>
        </p:grpSpPr>
        <p:sp>
          <p:nvSpPr>
            <p:cNvPr id="10" name="Freeform 10"/>
            <p:cNvSpPr/>
            <p:nvPr/>
          </p:nvSpPr>
          <p:spPr>
            <a:xfrm>
              <a:off x="520937" y="0"/>
              <a:ext cx="5128519" cy="1734372"/>
            </a:xfrm>
            <a:custGeom>
              <a:avLst/>
              <a:gdLst/>
              <a:ahLst/>
              <a:cxnLst/>
              <a:rect l="l" t="t" r="r" b="b"/>
              <a:pathLst>
                <a:path w="5128519" h="1734372">
                  <a:moveTo>
                    <a:pt x="0" y="0"/>
                  </a:moveTo>
                  <a:lnTo>
                    <a:pt x="5128519" y="0"/>
                  </a:lnTo>
                  <a:lnTo>
                    <a:pt x="5128519" y="1734372"/>
                  </a:lnTo>
                  <a:lnTo>
                    <a:pt x="0" y="1734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327573"/>
              <a:ext cx="5771879" cy="777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81"/>
                </a:lnSpc>
              </a:pPr>
              <a:r>
                <a:rPr lang="en-US" sz="3486" b="1" dirty="0" smtClean="0">
                  <a:solidFill>
                    <a:srgbClr val="454B6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YANLIŞ</a:t>
              </a:r>
              <a:endParaRPr lang="en-US" sz="3486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1662" y="2164430"/>
            <a:ext cx="16742155" cy="3409312"/>
          </a:xfrm>
          <a:custGeom>
            <a:avLst/>
            <a:gdLst/>
            <a:ahLst/>
            <a:cxnLst/>
            <a:rect l="l" t="t" r="r" b="b"/>
            <a:pathLst>
              <a:path w="16742155" h="3409312">
                <a:moveTo>
                  <a:pt x="0" y="0"/>
                </a:moveTo>
                <a:lnTo>
                  <a:pt x="16742156" y="0"/>
                </a:lnTo>
                <a:lnTo>
                  <a:pt x="16742156" y="3409311"/>
                </a:lnTo>
                <a:lnTo>
                  <a:pt x="0" y="3409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5160" y="2694016"/>
            <a:ext cx="15626125" cy="28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ZORBALIĞA </a:t>
            </a:r>
            <a:r>
              <a:rPr lang="en-US" sz="54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UĞRUYORSAM KİMSE BANA YARDIM EDEMEZ</a:t>
            </a:r>
          </a:p>
          <a:p>
            <a:pPr algn="ctr">
              <a:lnSpc>
                <a:spcPts val="7699"/>
              </a:lnSpc>
            </a:pPr>
            <a:endParaRPr lang="en-US" sz="5499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1294251">
            <a:off x="6107326" y="6853541"/>
            <a:ext cx="4328909" cy="1300779"/>
            <a:chOff x="0" y="0"/>
            <a:chExt cx="5771879" cy="1734372"/>
          </a:xfrm>
        </p:grpSpPr>
        <p:sp>
          <p:nvSpPr>
            <p:cNvPr id="10" name="Freeform 10"/>
            <p:cNvSpPr/>
            <p:nvPr/>
          </p:nvSpPr>
          <p:spPr>
            <a:xfrm>
              <a:off x="520937" y="0"/>
              <a:ext cx="5128519" cy="1734372"/>
            </a:xfrm>
            <a:custGeom>
              <a:avLst/>
              <a:gdLst/>
              <a:ahLst/>
              <a:cxnLst/>
              <a:rect l="l" t="t" r="r" b="b"/>
              <a:pathLst>
                <a:path w="5128519" h="1734372">
                  <a:moveTo>
                    <a:pt x="0" y="0"/>
                  </a:moveTo>
                  <a:lnTo>
                    <a:pt x="5128519" y="0"/>
                  </a:lnTo>
                  <a:lnTo>
                    <a:pt x="5128519" y="1734372"/>
                  </a:lnTo>
                  <a:lnTo>
                    <a:pt x="0" y="1734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327573"/>
              <a:ext cx="5771879" cy="777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81"/>
                </a:lnSpc>
              </a:pPr>
              <a:r>
                <a:rPr lang="en-US" sz="3486" b="1" dirty="0" smtClean="0">
                  <a:solidFill>
                    <a:srgbClr val="454B6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YANLIŞ</a:t>
              </a:r>
              <a:endParaRPr lang="en-US" sz="3486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1662" y="2164430"/>
            <a:ext cx="16742155" cy="3409312"/>
          </a:xfrm>
          <a:custGeom>
            <a:avLst/>
            <a:gdLst/>
            <a:ahLst/>
            <a:cxnLst/>
            <a:rect l="l" t="t" r="r" b="b"/>
            <a:pathLst>
              <a:path w="16742155" h="3409312">
                <a:moveTo>
                  <a:pt x="0" y="0"/>
                </a:moveTo>
                <a:lnTo>
                  <a:pt x="16742156" y="0"/>
                </a:lnTo>
                <a:lnTo>
                  <a:pt x="16742156" y="3409311"/>
                </a:lnTo>
                <a:lnTo>
                  <a:pt x="0" y="3409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5160" y="2694016"/>
            <a:ext cx="15626125" cy="190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BAŞKALARINI </a:t>
            </a:r>
            <a:r>
              <a:rPr lang="en-US" sz="54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KIZDIRMAK BAZEN EĞLENCELİDİR</a:t>
            </a:r>
          </a:p>
          <a:p>
            <a:pPr algn="ctr">
              <a:lnSpc>
                <a:spcPts val="7699"/>
              </a:lnSpc>
            </a:pPr>
            <a:endParaRPr lang="en-US" sz="5499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1294251">
            <a:off x="6723768" y="6881481"/>
            <a:ext cx="4328909" cy="1300779"/>
            <a:chOff x="0" y="0"/>
            <a:chExt cx="5771879" cy="1734372"/>
          </a:xfrm>
        </p:grpSpPr>
        <p:sp>
          <p:nvSpPr>
            <p:cNvPr id="10" name="Freeform 10"/>
            <p:cNvSpPr/>
            <p:nvPr/>
          </p:nvSpPr>
          <p:spPr>
            <a:xfrm>
              <a:off x="520937" y="0"/>
              <a:ext cx="5128519" cy="1734372"/>
            </a:xfrm>
            <a:custGeom>
              <a:avLst/>
              <a:gdLst/>
              <a:ahLst/>
              <a:cxnLst/>
              <a:rect l="l" t="t" r="r" b="b"/>
              <a:pathLst>
                <a:path w="5128519" h="1734372">
                  <a:moveTo>
                    <a:pt x="0" y="0"/>
                  </a:moveTo>
                  <a:lnTo>
                    <a:pt x="5128519" y="0"/>
                  </a:lnTo>
                  <a:lnTo>
                    <a:pt x="5128519" y="1734372"/>
                  </a:lnTo>
                  <a:lnTo>
                    <a:pt x="0" y="1734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327573"/>
              <a:ext cx="5771879" cy="777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81"/>
                </a:lnSpc>
              </a:pPr>
              <a:r>
                <a:rPr lang="en-US" sz="3486" b="1" dirty="0" smtClean="0">
                  <a:solidFill>
                    <a:srgbClr val="454B6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YANLIŞ</a:t>
              </a:r>
              <a:endParaRPr lang="en-US" sz="3486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1662" y="2164430"/>
            <a:ext cx="16742155" cy="3409312"/>
          </a:xfrm>
          <a:custGeom>
            <a:avLst/>
            <a:gdLst/>
            <a:ahLst/>
            <a:cxnLst/>
            <a:rect l="l" t="t" r="r" b="b"/>
            <a:pathLst>
              <a:path w="16742155" h="3409312">
                <a:moveTo>
                  <a:pt x="0" y="0"/>
                </a:moveTo>
                <a:lnTo>
                  <a:pt x="16742156" y="0"/>
                </a:lnTo>
                <a:lnTo>
                  <a:pt x="16742156" y="3409311"/>
                </a:lnTo>
                <a:lnTo>
                  <a:pt x="0" y="3409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5160" y="2694016"/>
            <a:ext cx="15626125" cy="190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BİRLİK </a:t>
            </a:r>
            <a:r>
              <a:rPr lang="en-US" sz="54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OLURSAK ZORBALIĞI DURDURABİLİRİZ</a:t>
            </a:r>
          </a:p>
          <a:p>
            <a:pPr algn="ctr">
              <a:lnSpc>
                <a:spcPts val="7699"/>
              </a:lnSpc>
            </a:pPr>
            <a:endParaRPr lang="en-US" sz="5499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-642158">
            <a:off x="5657975" y="6734678"/>
            <a:ext cx="4966395" cy="1492335"/>
            <a:chOff x="0" y="0"/>
            <a:chExt cx="6621860" cy="1989780"/>
          </a:xfrm>
        </p:grpSpPr>
        <p:sp>
          <p:nvSpPr>
            <p:cNvPr id="7" name="Freeform 7"/>
            <p:cNvSpPr/>
            <p:nvPr/>
          </p:nvSpPr>
          <p:spPr>
            <a:xfrm>
              <a:off x="369051" y="0"/>
              <a:ext cx="5883758" cy="1989780"/>
            </a:xfrm>
            <a:custGeom>
              <a:avLst/>
              <a:gdLst/>
              <a:ahLst/>
              <a:cxnLst/>
              <a:rect l="l" t="t" r="r" b="b"/>
              <a:pathLst>
                <a:path w="5883758" h="1989780">
                  <a:moveTo>
                    <a:pt x="0" y="0"/>
                  </a:moveTo>
                  <a:lnTo>
                    <a:pt x="5883758" y="0"/>
                  </a:lnTo>
                  <a:lnTo>
                    <a:pt x="5883758" y="1989780"/>
                  </a:lnTo>
                  <a:lnTo>
                    <a:pt x="0" y="198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114357"/>
              <a:ext cx="6621860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 dirty="0" smtClean="0">
                  <a:solidFill>
                    <a:srgbClr val="454B6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DOĞRU</a:t>
              </a:r>
              <a:endParaRPr lang="en-US" sz="39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1662" y="2164430"/>
            <a:ext cx="16742155" cy="3409312"/>
          </a:xfrm>
          <a:custGeom>
            <a:avLst/>
            <a:gdLst/>
            <a:ahLst/>
            <a:cxnLst/>
            <a:rect l="l" t="t" r="r" b="b"/>
            <a:pathLst>
              <a:path w="16742155" h="3409312">
                <a:moveTo>
                  <a:pt x="0" y="0"/>
                </a:moveTo>
                <a:lnTo>
                  <a:pt x="16742156" y="0"/>
                </a:lnTo>
                <a:lnTo>
                  <a:pt x="16742156" y="3409311"/>
                </a:lnTo>
                <a:lnTo>
                  <a:pt x="0" y="3409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5160" y="2694016"/>
            <a:ext cx="15626125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ZORBALIĞA </a:t>
            </a:r>
            <a:r>
              <a:rPr lang="en-US" sz="54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UĞRADIĞIMI DÜŞÜNÜYORSAM BUNU BİR YETİŞKİN İLE PAYLAŞMALIYIM</a:t>
            </a:r>
          </a:p>
          <a:p>
            <a:pPr algn="ctr">
              <a:lnSpc>
                <a:spcPts val="7699"/>
              </a:lnSpc>
            </a:pPr>
            <a:endParaRPr lang="en-US" sz="5499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-642158">
            <a:off x="5810376" y="6810879"/>
            <a:ext cx="4966395" cy="1492335"/>
            <a:chOff x="0" y="0"/>
            <a:chExt cx="6621860" cy="1989780"/>
          </a:xfrm>
        </p:grpSpPr>
        <p:sp>
          <p:nvSpPr>
            <p:cNvPr id="7" name="Freeform 7"/>
            <p:cNvSpPr/>
            <p:nvPr/>
          </p:nvSpPr>
          <p:spPr>
            <a:xfrm>
              <a:off x="369051" y="0"/>
              <a:ext cx="5883758" cy="1989780"/>
            </a:xfrm>
            <a:custGeom>
              <a:avLst/>
              <a:gdLst/>
              <a:ahLst/>
              <a:cxnLst/>
              <a:rect l="l" t="t" r="r" b="b"/>
              <a:pathLst>
                <a:path w="5883758" h="1989780">
                  <a:moveTo>
                    <a:pt x="0" y="0"/>
                  </a:moveTo>
                  <a:lnTo>
                    <a:pt x="5883758" y="0"/>
                  </a:lnTo>
                  <a:lnTo>
                    <a:pt x="5883758" y="1989780"/>
                  </a:lnTo>
                  <a:lnTo>
                    <a:pt x="0" y="198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114357"/>
              <a:ext cx="6621860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 dirty="0" smtClean="0">
                  <a:solidFill>
                    <a:srgbClr val="454B6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DOĞRU</a:t>
              </a:r>
              <a:endParaRPr lang="en-US" sz="39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1662" y="2164430"/>
            <a:ext cx="16742155" cy="3409312"/>
          </a:xfrm>
          <a:custGeom>
            <a:avLst/>
            <a:gdLst/>
            <a:ahLst/>
            <a:cxnLst/>
            <a:rect l="l" t="t" r="r" b="b"/>
            <a:pathLst>
              <a:path w="16742155" h="3409312">
                <a:moveTo>
                  <a:pt x="0" y="0"/>
                </a:moveTo>
                <a:lnTo>
                  <a:pt x="16742156" y="0"/>
                </a:lnTo>
                <a:lnTo>
                  <a:pt x="16742156" y="3409311"/>
                </a:lnTo>
                <a:lnTo>
                  <a:pt x="0" y="3409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5160" y="2694016"/>
            <a:ext cx="15626125" cy="28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ARKADAŞIMIN </a:t>
            </a:r>
            <a:r>
              <a:rPr lang="en-US" sz="54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EŞYASINI İZİNSİZ KULLANABİLİRİM</a:t>
            </a:r>
          </a:p>
          <a:p>
            <a:pPr algn="ctr">
              <a:lnSpc>
                <a:spcPts val="7699"/>
              </a:lnSpc>
            </a:pPr>
            <a:endParaRPr lang="en-US" sz="5499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1294251">
            <a:off x="6335926" y="6550510"/>
            <a:ext cx="4328909" cy="1300779"/>
            <a:chOff x="0" y="0"/>
            <a:chExt cx="5771879" cy="1734372"/>
          </a:xfrm>
        </p:grpSpPr>
        <p:sp>
          <p:nvSpPr>
            <p:cNvPr id="10" name="Freeform 10"/>
            <p:cNvSpPr/>
            <p:nvPr/>
          </p:nvSpPr>
          <p:spPr>
            <a:xfrm>
              <a:off x="520937" y="0"/>
              <a:ext cx="5128519" cy="1734372"/>
            </a:xfrm>
            <a:custGeom>
              <a:avLst/>
              <a:gdLst/>
              <a:ahLst/>
              <a:cxnLst/>
              <a:rect l="l" t="t" r="r" b="b"/>
              <a:pathLst>
                <a:path w="5128519" h="1734372">
                  <a:moveTo>
                    <a:pt x="0" y="0"/>
                  </a:moveTo>
                  <a:lnTo>
                    <a:pt x="5128519" y="0"/>
                  </a:lnTo>
                  <a:lnTo>
                    <a:pt x="5128519" y="1734372"/>
                  </a:lnTo>
                  <a:lnTo>
                    <a:pt x="0" y="1734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327573"/>
              <a:ext cx="5771879" cy="777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81"/>
                </a:lnSpc>
              </a:pPr>
              <a:r>
                <a:rPr lang="en-US" sz="3486" b="1" dirty="0" smtClean="0">
                  <a:solidFill>
                    <a:srgbClr val="454B6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YANLIŞ</a:t>
              </a:r>
              <a:endParaRPr lang="en-US" sz="3486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1662" y="2164430"/>
            <a:ext cx="16742155" cy="3409312"/>
          </a:xfrm>
          <a:custGeom>
            <a:avLst/>
            <a:gdLst/>
            <a:ahLst/>
            <a:cxnLst/>
            <a:rect l="l" t="t" r="r" b="b"/>
            <a:pathLst>
              <a:path w="16742155" h="3409312">
                <a:moveTo>
                  <a:pt x="0" y="0"/>
                </a:moveTo>
                <a:lnTo>
                  <a:pt x="16742156" y="0"/>
                </a:lnTo>
                <a:lnTo>
                  <a:pt x="16742156" y="3409311"/>
                </a:lnTo>
                <a:lnTo>
                  <a:pt x="0" y="3409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5160" y="2694016"/>
            <a:ext cx="15626125" cy="28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ZORBALIĞA </a:t>
            </a:r>
            <a:r>
              <a:rPr lang="en-US" sz="5499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UĞRUYORSAM BU BENİM HATAMDIR</a:t>
            </a:r>
          </a:p>
          <a:p>
            <a:pPr algn="ctr">
              <a:lnSpc>
                <a:spcPts val="7699"/>
              </a:lnSpc>
            </a:pPr>
            <a:endParaRPr lang="en-US" sz="5499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1294251">
            <a:off x="6412126" y="6856082"/>
            <a:ext cx="4328909" cy="1300779"/>
            <a:chOff x="0" y="0"/>
            <a:chExt cx="5771879" cy="1734372"/>
          </a:xfrm>
        </p:grpSpPr>
        <p:sp>
          <p:nvSpPr>
            <p:cNvPr id="10" name="Freeform 10"/>
            <p:cNvSpPr/>
            <p:nvPr/>
          </p:nvSpPr>
          <p:spPr>
            <a:xfrm>
              <a:off x="520937" y="0"/>
              <a:ext cx="5128519" cy="1734372"/>
            </a:xfrm>
            <a:custGeom>
              <a:avLst/>
              <a:gdLst/>
              <a:ahLst/>
              <a:cxnLst/>
              <a:rect l="l" t="t" r="r" b="b"/>
              <a:pathLst>
                <a:path w="5128519" h="1734372">
                  <a:moveTo>
                    <a:pt x="0" y="0"/>
                  </a:moveTo>
                  <a:lnTo>
                    <a:pt x="5128519" y="0"/>
                  </a:lnTo>
                  <a:lnTo>
                    <a:pt x="5128519" y="1734372"/>
                  </a:lnTo>
                  <a:lnTo>
                    <a:pt x="0" y="1734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327573"/>
              <a:ext cx="5771879" cy="777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81"/>
                </a:lnSpc>
              </a:pPr>
              <a:r>
                <a:rPr lang="en-US" sz="3486" b="1" dirty="0" smtClean="0">
                  <a:solidFill>
                    <a:srgbClr val="454B6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YANLIŞ</a:t>
              </a:r>
              <a:endParaRPr lang="en-US" sz="3486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863822">
            <a:off x="6884829" y="1703943"/>
            <a:ext cx="2905653" cy="4114800"/>
          </a:xfrm>
          <a:custGeom>
            <a:avLst/>
            <a:gdLst/>
            <a:ahLst/>
            <a:cxnLst/>
            <a:rect l="l" t="t" r="r" b="b"/>
            <a:pathLst>
              <a:path w="2905653" h="4114800">
                <a:moveTo>
                  <a:pt x="0" y="0"/>
                </a:moveTo>
                <a:lnTo>
                  <a:pt x="2905654" y="0"/>
                </a:lnTo>
                <a:lnTo>
                  <a:pt x="29056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084374">
            <a:off x="14334585" y="6350004"/>
            <a:ext cx="6161952" cy="6161952"/>
          </a:xfrm>
          <a:custGeom>
            <a:avLst/>
            <a:gdLst/>
            <a:ahLst/>
            <a:cxnLst/>
            <a:rect l="l" t="t" r="r" b="b"/>
            <a:pathLst>
              <a:path w="6161952" h="6161952">
                <a:moveTo>
                  <a:pt x="0" y="0"/>
                </a:moveTo>
                <a:lnTo>
                  <a:pt x="6161952" y="0"/>
                </a:lnTo>
                <a:lnTo>
                  <a:pt x="6161952" y="6161951"/>
                </a:lnTo>
                <a:lnTo>
                  <a:pt x="0" y="61619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218150" y="7944304"/>
            <a:ext cx="3594021" cy="4114800"/>
          </a:xfrm>
          <a:custGeom>
            <a:avLst/>
            <a:gdLst/>
            <a:ahLst/>
            <a:cxnLst/>
            <a:rect l="l" t="t" r="r" b="b"/>
            <a:pathLst>
              <a:path w="3594021" h="4114800">
                <a:moveTo>
                  <a:pt x="3594020" y="0"/>
                </a:moveTo>
                <a:lnTo>
                  <a:pt x="0" y="0"/>
                </a:lnTo>
                <a:lnTo>
                  <a:pt x="0" y="4114800"/>
                </a:lnTo>
                <a:lnTo>
                  <a:pt x="3594020" y="4114800"/>
                </a:lnTo>
                <a:lnTo>
                  <a:pt x="35940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838970" y="6859419"/>
            <a:ext cx="8620495" cy="8542127"/>
          </a:xfrm>
          <a:custGeom>
            <a:avLst/>
            <a:gdLst/>
            <a:ahLst/>
            <a:cxnLst/>
            <a:rect l="l" t="t" r="r" b="b"/>
            <a:pathLst>
              <a:path w="8620495" h="8542127">
                <a:moveTo>
                  <a:pt x="0" y="0"/>
                </a:moveTo>
                <a:lnTo>
                  <a:pt x="8620495" y="0"/>
                </a:lnTo>
                <a:lnTo>
                  <a:pt x="8620495" y="8542126"/>
                </a:lnTo>
                <a:lnTo>
                  <a:pt x="0" y="8542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7777500"/>
            <a:ext cx="3187632" cy="2961600"/>
          </a:xfrm>
          <a:custGeom>
            <a:avLst/>
            <a:gdLst/>
            <a:ahLst/>
            <a:cxnLst/>
            <a:rect l="l" t="t" r="r" b="b"/>
            <a:pathLst>
              <a:path w="3187632" h="2961600">
                <a:moveTo>
                  <a:pt x="0" y="0"/>
                </a:moveTo>
                <a:lnTo>
                  <a:pt x="3187632" y="0"/>
                </a:lnTo>
                <a:lnTo>
                  <a:pt x="3187632" y="2961600"/>
                </a:lnTo>
                <a:lnTo>
                  <a:pt x="0" y="2961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648200" y="1939468"/>
            <a:ext cx="7378912" cy="308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9"/>
              </a:lnSpc>
            </a:pPr>
            <a:r>
              <a:rPr lang="en-US" sz="18000" dirty="0" err="1">
                <a:solidFill>
                  <a:srgbClr val="454B6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Teşekkürler</a:t>
            </a:r>
            <a:endParaRPr lang="en-US" sz="18000" dirty="0">
              <a:solidFill>
                <a:srgbClr val="454B6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32627" y="6277817"/>
            <a:ext cx="9175735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000" b="1" dirty="0" err="1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Birlik</a:t>
            </a:r>
            <a:r>
              <a:rPr lang="en-US" sz="60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000" b="1" dirty="0" err="1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Olursak</a:t>
            </a:r>
            <a:r>
              <a:rPr lang="en-US" sz="60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000" b="1" dirty="0" err="1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Zorbal</a:t>
            </a:r>
            <a:r>
              <a:rPr lang="tr-TR" sz="60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ı</a:t>
            </a:r>
            <a:r>
              <a:rPr lang="en-US" sz="60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ğ</a:t>
            </a:r>
            <a:r>
              <a:rPr lang="tr-TR" sz="60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ı </a:t>
            </a:r>
            <a:r>
              <a:rPr lang="en-US" sz="6000" b="1" dirty="0" err="1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Durdurabiliriz</a:t>
            </a:r>
            <a:endParaRPr lang="en-US" sz="6000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477365" y="400016"/>
            <a:ext cx="13190590" cy="2285360"/>
          </a:xfrm>
          <a:custGeom>
            <a:avLst/>
            <a:gdLst/>
            <a:ahLst/>
            <a:cxnLst/>
            <a:rect l="l" t="t" r="r" b="b"/>
            <a:pathLst>
              <a:path w="13190590" h="2686084">
                <a:moveTo>
                  <a:pt x="0" y="0"/>
                </a:moveTo>
                <a:lnTo>
                  <a:pt x="13190590" y="0"/>
                </a:lnTo>
                <a:lnTo>
                  <a:pt x="13190590" y="2686084"/>
                </a:lnTo>
                <a:lnTo>
                  <a:pt x="0" y="2686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566950" y="3679738"/>
            <a:ext cx="4395298" cy="3443635"/>
          </a:xfrm>
          <a:custGeom>
            <a:avLst/>
            <a:gdLst/>
            <a:ahLst/>
            <a:cxnLst/>
            <a:rect l="l" t="t" r="r" b="b"/>
            <a:pathLst>
              <a:path w="4701797" h="3443635">
                <a:moveTo>
                  <a:pt x="0" y="0"/>
                </a:moveTo>
                <a:lnTo>
                  <a:pt x="4701797" y="0"/>
                </a:lnTo>
                <a:lnTo>
                  <a:pt x="4701797" y="3443635"/>
                </a:lnTo>
                <a:lnTo>
                  <a:pt x="0" y="3443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247122" y="693022"/>
            <a:ext cx="13651077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dirty="0">
                <a:solidFill>
                  <a:srgbClr val="454B6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AKRAN ZORBALIĞI TÜRLERİ</a:t>
            </a:r>
          </a:p>
        </p:txBody>
      </p:sp>
      <p:grpSp>
        <p:nvGrpSpPr>
          <p:cNvPr id="50" name="Grup 49"/>
          <p:cNvGrpSpPr/>
          <p:nvPr/>
        </p:nvGrpSpPr>
        <p:grpSpPr>
          <a:xfrm>
            <a:off x="2054357" y="2872210"/>
            <a:ext cx="3434705" cy="4365926"/>
            <a:chOff x="2236680" y="3441848"/>
            <a:chExt cx="3434705" cy="4365926"/>
          </a:xfrm>
        </p:grpSpPr>
        <p:sp>
          <p:nvSpPr>
            <p:cNvPr id="6" name="Freeform 6"/>
            <p:cNvSpPr/>
            <p:nvPr/>
          </p:nvSpPr>
          <p:spPr>
            <a:xfrm>
              <a:off x="2236680" y="5065213"/>
              <a:ext cx="168967" cy="242009"/>
            </a:xfrm>
            <a:custGeom>
              <a:avLst/>
              <a:gdLst/>
              <a:ahLst/>
              <a:cxnLst/>
              <a:rect l="l" t="t" r="r" b="b"/>
              <a:pathLst>
                <a:path w="168967" h="242009">
                  <a:moveTo>
                    <a:pt x="0" y="0"/>
                  </a:moveTo>
                  <a:lnTo>
                    <a:pt x="168967" y="0"/>
                  </a:lnTo>
                  <a:lnTo>
                    <a:pt x="168967" y="242009"/>
                  </a:lnTo>
                  <a:lnTo>
                    <a:pt x="0" y="242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236680" y="5599376"/>
              <a:ext cx="168967" cy="242009"/>
            </a:xfrm>
            <a:custGeom>
              <a:avLst/>
              <a:gdLst/>
              <a:ahLst/>
              <a:cxnLst/>
              <a:rect l="l" t="t" r="r" b="b"/>
              <a:pathLst>
                <a:path w="168967" h="242009">
                  <a:moveTo>
                    <a:pt x="0" y="0"/>
                  </a:moveTo>
                  <a:lnTo>
                    <a:pt x="168967" y="0"/>
                  </a:lnTo>
                  <a:lnTo>
                    <a:pt x="168967" y="242009"/>
                  </a:lnTo>
                  <a:lnTo>
                    <a:pt x="0" y="242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236680" y="6136660"/>
              <a:ext cx="168967" cy="242009"/>
            </a:xfrm>
            <a:custGeom>
              <a:avLst/>
              <a:gdLst/>
              <a:ahLst/>
              <a:cxnLst/>
              <a:rect l="l" t="t" r="r" b="b"/>
              <a:pathLst>
                <a:path w="168967" h="242009">
                  <a:moveTo>
                    <a:pt x="0" y="0"/>
                  </a:moveTo>
                  <a:lnTo>
                    <a:pt x="168967" y="0"/>
                  </a:lnTo>
                  <a:lnTo>
                    <a:pt x="168967" y="242009"/>
                  </a:lnTo>
                  <a:lnTo>
                    <a:pt x="0" y="242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247122" y="6723474"/>
              <a:ext cx="168967" cy="242009"/>
            </a:xfrm>
            <a:custGeom>
              <a:avLst/>
              <a:gdLst/>
              <a:ahLst/>
              <a:cxnLst/>
              <a:rect l="l" t="t" r="r" b="b"/>
              <a:pathLst>
                <a:path w="168967" h="242009">
                  <a:moveTo>
                    <a:pt x="0" y="0"/>
                  </a:moveTo>
                  <a:lnTo>
                    <a:pt x="168966" y="0"/>
                  </a:lnTo>
                  <a:lnTo>
                    <a:pt x="168966" y="242010"/>
                  </a:lnTo>
                  <a:lnTo>
                    <a:pt x="0" y="242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236680" y="7507700"/>
              <a:ext cx="168967" cy="242009"/>
            </a:xfrm>
            <a:custGeom>
              <a:avLst/>
              <a:gdLst/>
              <a:ahLst/>
              <a:cxnLst/>
              <a:rect l="l" t="t" r="r" b="b"/>
              <a:pathLst>
                <a:path w="168967" h="242009">
                  <a:moveTo>
                    <a:pt x="0" y="0"/>
                  </a:moveTo>
                  <a:lnTo>
                    <a:pt x="168967" y="0"/>
                  </a:lnTo>
                  <a:lnTo>
                    <a:pt x="168967" y="242009"/>
                  </a:lnTo>
                  <a:lnTo>
                    <a:pt x="0" y="242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667221" y="4949997"/>
              <a:ext cx="2723207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dirty="0">
                  <a:solidFill>
                    <a:srgbClr val="454B64"/>
                  </a:solidFill>
                  <a:latin typeface="Roboto"/>
                  <a:ea typeface="Roboto"/>
                  <a:cs typeface="Roboto"/>
                  <a:sym typeface="Roboto"/>
                </a:rPr>
                <a:t>VURMAK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667221" y="5484161"/>
              <a:ext cx="2723207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454B64"/>
                  </a:solidFill>
                  <a:latin typeface="Roboto"/>
                  <a:ea typeface="Roboto"/>
                  <a:cs typeface="Roboto"/>
                  <a:sym typeface="Roboto"/>
                </a:rPr>
                <a:t>TEKME ATMAK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667221" y="6013751"/>
              <a:ext cx="2723207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454B64"/>
                  </a:solidFill>
                  <a:latin typeface="Roboto"/>
                  <a:ea typeface="Roboto"/>
                  <a:cs typeface="Roboto"/>
                  <a:sym typeface="Roboto"/>
                </a:rPr>
                <a:t>TIRMALAMAK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716288" y="6666324"/>
              <a:ext cx="2723207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454B64"/>
                  </a:solidFill>
                  <a:latin typeface="Roboto"/>
                  <a:ea typeface="Roboto"/>
                  <a:cs typeface="Roboto"/>
                  <a:sym typeface="Roboto"/>
                </a:rPr>
                <a:t>SAÇ ÇEKMEK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16288" y="7392484"/>
              <a:ext cx="2723207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454B64"/>
                  </a:solidFill>
                  <a:latin typeface="Roboto"/>
                  <a:ea typeface="Roboto"/>
                  <a:cs typeface="Roboto"/>
                  <a:sym typeface="Roboto"/>
                </a:rPr>
                <a:t>ÇELME TAKMAK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2321163" y="3548390"/>
              <a:ext cx="3350222" cy="682227"/>
            </a:xfrm>
            <a:custGeom>
              <a:avLst/>
              <a:gdLst/>
              <a:ahLst/>
              <a:cxnLst/>
              <a:rect l="l" t="t" r="r" b="b"/>
              <a:pathLst>
                <a:path w="3350222" h="682227">
                  <a:moveTo>
                    <a:pt x="0" y="0"/>
                  </a:moveTo>
                  <a:lnTo>
                    <a:pt x="3350222" y="0"/>
                  </a:lnTo>
                  <a:lnTo>
                    <a:pt x="3350222" y="682227"/>
                  </a:lnTo>
                  <a:lnTo>
                    <a:pt x="0" y="682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2701898" y="3441848"/>
              <a:ext cx="2198724" cy="865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29"/>
                </a:lnSpc>
              </a:pPr>
              <a:r>
                <a:rPr lang="en-US" sz="4949">
                  <a:solidFill>
                    <a:srgbClr val="454B6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FİZİKSEL</a:t>
              </a:r>
            </a:p>
          </p:txBody>
        </p:sp>
      </p:grpSp>
      <p:grpSp>
        <p:nvGrpSpPr>
          <p:cNvPr id="51" name="Grup 50"/>
          <p:cNvGrpSpPr/>
          <p:nvPr/>
        </p:nvGrpSpPr>
        <p:grpSpPr>
          <a:xfrm>
            <a:off x="6018425" y="2872210"/>
            <a:ext cx="3796749" cy="4842630"/>
            <a:chOff x="6059734" y="3441848"/>
            <a:chExt cx="3796749" cy="4842630"/>
          </a:xfrm>
        </p:grpSpPr>
        <p:sp>
          <p:nvSpPr>
            <p:cNvPr id="19" name="Freeform 19"/>
            <p:cNvSpPr/>
            <p:nvPr/>
          </p:nvSpPr>
          <p:spPr>
            <a:xfrm rot="16200000">
              <a:off x="5566059" y="4347168"/>
              <a:ext cx="4430985" cy="3443635"/>
            </a:xfrm>
            <a:custGeom>
              <a:avLst/>
              <a:gdLst/>
              <a:ahLst/>
              <a:cxnLst/>
              <a:rect l="l" t="t" r="r" b="b"/>
              <a:pathLst>
                <a:path w="4701797" h="3443635">
                  <a:moveTo>
                    <a:pt x="0" y="0"/>
                  </a:moveTo>
                  <a:lnTo>
                    <a:pt x="4701797" y="0"/>
                  </a:lnTo>
                  <a:lnTo>
                    <a:pt x="4701797" y="3443635"/>
                  </a:lnTo>
                  <a:lnTo>
                    <a:pt x="0" y="3443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6421778" y="5065213"/>
              <a:ext cx="168967" cy="242009"/>
            </a:xfrm>
            <a:custGeom>
              <a:avLst/>
              <a:gdLst/>
              <a:ahLst/>
              <a:cxnLst/>
              <a:rect l="l" t="t" r="r" b="b"/>
              <a:pathLst>
                <a:path w="168967" h="242009">
                  <a:moveTo>
                    <a:pt x="0" y="0"/>
                  </a:moveTo>
                  <a:lnTo>
                    <a:pt x="168967" y="0"/>
                  </a:lnTo>
                  <a:lnTo>
                    <a:pt x="168967" y="242009"/>
                  </a:lnTo>
                  <a:lnTo>
                    <a:pt x="0" y="242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6421778" y="5599376"/>
              <a:ext cx="168967" cy="242009"/>
            </a:xfrm>
            <a:custGeom>
              <a:avLst/>
              <a:gdLst/>
              <a:ahLst/>
              <a:cxnLst/>
              <a:rect l="l" t="t" r="r" b="b"/>
              <a:pathLst>
                <a:path w="168967" h="242009">
                  <a:moveTo>
                    <a:pt x="0" y="0"/>
                  </a:moveTo>
                  <a:lnTo>
                    <a:pt x="168967" y="0"/>
                  </a:lnTo>
                  <a:lnTo>
                    <a:pt x="168967" y="242009"/>
                  </a:lnTo>
                  <a:lnTo>
                    <a:pt x="0" y="242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6421778" y="6136660"/>
              <a:ext cx="168967" cy="242009"/>
            </a:xfrm>
            <a:custGeom>
              <a:avLst/>
              <a:gdLst/>
              <a:ahLst/>
              <a:cxnLst/>
              <a:rect l="l" t="t" r="r" b="b"/>
              <a:pathLst>
                <a:path w="168967" h="242009">
                  <a:moveTo>
                    <a:pt x="0" y="0"/>
                  </a:moveTo>
                  <a:lnTo>
                    <a:pt x="168967" y="0"/>
                  </a:lnTo>
                  <a:lnTo>
                    <a:pt x="168967" y="242009"/>
                  </a:lnTo>
                  <a:lnTo>
                    <a:pt x="0" y="242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6852319" y="4949997"/>
              <a:ext cx="2723207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454B64"/>
                  </a:solidFill>
                  <a:latin typeface="Roboto"/>
                  <a:ea typeface="Roboto"/>
                  <a:cs typeface="Roboto"/>
                  <a:sym typeface="Roboto"/>
                </a:rPr>
                <a:t>İSİM TAKMA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852319" y="5484161"/>
              <a:ext cx="2723207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dirty="0">
                  <a:solidFill>
                    <a:srgbClr val="454B64"/>
                  </a:solidFill>
                  <a:latin typeface="Roboto"/>
                  <a:ea typeface="Roboto"/>
                  <a:cs typeface="Roboto"/>
                  <a:sym typeface="Roboto"/>
                </a:rPr>
                <a:t>ALAY ETME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852319" y="6013751"/>
              <a:ext cx="2723207" cy="834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454B64"/>
                  </a:solidFill>
                  <a:latin typeface="Roboto"/>
                  <a:ea typeface="Roboto"/>
                  <a:cs typeface="Roboto"/>
                  <a:sym typeface="Roboto"/>
                </a:rPr>
                <a:t>SÖYLENTİ ÇIKARMA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6506261" y="3548390"/>
              <a:ext cx="3350222" cy="682227"/>
            </a:xfrm>
            <a:custGeom>
              <a:avLst/>
              <a:gdLst/>
              <a:ahLst/>
              <a:cxnLst/>
              <a:rect l="l" t="t" r="r" b="b"/>
              <a:pathLst>
                <a:path w="3350222" h="682227">
                  <a:moveTo>
                    <a:pt x="0" y="0"/>
                  </a:moveTo>
                  <a:lnTo>
                    <a:pt x="3350222" y="0"/>
                  </a:lnTo>
                  <a:lnTo>
                    <a:pt x="3350222" y="682227"/>
                  </a:lnTo>
                  <a:lnTo>
                    <a:pt x="0" y="682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6886996" y="3441848"/>
              <a:ext cx="2198724" cy="865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29"/>
                </a:lnSpc>
              </a:pPr>
              <a:r>
                <a:rPr lang="en-US" sz="4949" dirty="0">
                  <a:solidFill>
                    <a:srgbClr val="454B6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SÖZEL</a:t>
              </a:r>
            </a:p>
          </p:txBody>
        </p:sp>
      </p:grpSp>
      <p:sp>
        <p:nvSpPr>
          <p:cNvPr id="28" name="Freeform 28"/>
          <p:cNvSpPr/>
          <p:nvPr/>
        </p:nvSpPr>
        <p:spPr>
          <a:xfrm rot="-5400000">
            <a:off x="13407352" y="3714497"/>
            <a:ext cx="4464817" cy="3443635"/>
          </a:xfrm>
          <a:custGeom>
            <a:avLst/>
            <a:gdLst/>
            <a:ahLst/>
            <a:cxnLst/>
            <a:rect l="l" t="t" r="r" b="b"/>
            <a:pathLst>
              <a:path w="4701797" h="3443635">
                <a:moveTo>
                  <a:pt x="0" y="0"/>
                </a:moveTo>
                <a:lnTo>
                  <a:pt x="4701797" y="0"/>
                </a:lnTo>
                <a:lnTo>
                  <a:pt x="4701797" y="3443635"/>
                </a:lnTo>
                <a:lnTo>
                  <a:pt x="0" y="3443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231010" y="4516526"/>
            <a:ext cx="168967" cy="242009"/>
          </a:xfrm>
          <a:custGeom>
            <a:avLst/>
            <a:gdLst/>
            <a:ahLst/>
            <a:cxnLst/>
            <a:rect l="l" t="t" r="r" b="b"/>
            <a:pathLst>
              <a:path w="168967" h="242009">
                <a:moveTo>
                  <a:pt x="0" y="0"/>
                </a:moveTo>
                <a:lnTo>
                  <a:pt x="168966" y="0"/>
                </a:lnTo>
                <a:lnTo>
                  <a:pt x="168966" y="242010"/>
                </a:lnTo>
                <a:lnTo>
                  <a:pt x="0" y="2420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4315493" y="6511976"/>
            <a:ext cx="168967" cy="242009"/>
          </a:xfrm>
          <a:custGeom>
            <a:avLst/>
            <a:gdLst/>
            <a:ahLst/>
            <a:cxnLst/>
            <a:rect l="l" t="t" r="r" b="b"/>
            <a:pathLst>
              <a:path w="168967" h="242009">
                <a:moveTo>
                  <a:pt x="0" y="0"/>
                </a:moveTo>
                <a:lnTo>
                  <a:pt x="168966" y="0"/>
                </a:lnTo>
                <a:lnTo>
                  <a:pt x="168966" y="242009"/>
                </a:lnTo>
                <a:lnTo>
                  <a:pt x="0" y="242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4231010" y="5388681"/>
            <a:ext cx="168967" cy="242009"/>
          </a:xfrm>
          <a:custGeom>
            <a:avLst/>
            <a:gdLst/>
            <a:ahLst/>
            <a:cxnLst/>
            <a:rect l="l" t="t" r="r" b="b"/>
            <a:pathLst>
              <a:path w="168967" h="242009">
                <a:moveTo>
                  <a:pt x="0" y="0"/>
                </a:moveTo>
                <a:lnTo>
                  <a:pt x="168966" y="0"/>
                </a:lnTo>
                <a:lnTo>
                  <a:pt x="168966" y="242009"/>
                </a:lnTo>
                <a:lnTo>
                  <a:pt x="0" y="242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4622185" y="4434351"/>
            <a:ext cx="2723207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 smtClean="0">
                <a:solidFill>
                  <a:srgbClr val="454B64"/>
                </a:solidFill>
                <a:latin typeface="Roboto"/>
                <a:ea typeface="Roboto"/>
                <a:cs typeface="Roboto"/>
                <a:sym typeface="Roboto"/>
              </a:rPr>
              <a:t>MESAJ </a:t>
            </a:r>
            <a:r>
              <a:rPr lang="en-US" sz="2400" dirty="0">
                <a:solidFill>
                  <a:srgbClr val="454B64"/>
                </a:solidFill>
                <a:latin typeface="Roboto"/>
                <a:ea typeface="Roboto"/>
                <a:cs typeface="Roboto"/>
                <a:sym typeface="Roboto"/>
              </a:rPr>
              <a:t>YOLUYLA RAHATSIZ ETME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622184" y="5366362"/>
            <a:ext cx="2723207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454B64"/>
                </a:solidFill>
                <a:latin typeface="Roboto"/>
                <a:ea typeface="Roboto"/>
                <a:cs typeface="Roboto"/>
                <a:sym typeface="Roboto"/>
              </a:rPr>
              <a:t>SANAL ORTAMDA DEDİKODU YAYMA</a:t>
            </a:r>
          </a:p>
        </p:txBody>
      </p:sp>
      <p:sp>
        <p:nvSpPr>
          <p:cNvPr id="34" name="Freeform 34"/>
          <p:cNvSpPr/>
          <p:nvPr/>
        </p:nvSpPr>
        <p:spPr>
          <a:xfrm>
            <a:off x="14197817" y="3082186"/>
            <a:ext cx="3350222" cy="682227"/>
          </a:xfrm>
          <a:custGeom>
            <a:avLst/>
            <a:gdLst/>
            <a:ahLst/>
            <a:cxnLst/>
            <a:rect l="l" t="t" r="r" b="b"/>
            <a:pathLst>
              <a:path w="3350222" h="682227">
                <a:moveTo>
                  <a:pt x="0" y="0"/>
                </a:moveTo>
                <a:lnTo>
                  <a:pt x="3350222" y="0"/>
                </a:lnTo>
                <a:lnTo>
                  <a:pt x="3350222" y="682227"/>
                </a:lnTo>
                <a:lnTo>
                  <a:pt x="0" y="6822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4568593" y="3021478"/>
            <a:ext cx="2198724" cy="865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9"/>
              </a:lnSpc>
            </a:pPr>
            <a:r>
              <a:rPr lang="en-US" sz="4949" dirty="0">
                <a:solidFill>
                  <a:srgbClr val="454B6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SANAL</a:t>
            </a:r>
          </a:p>
        </p:txBody>
      </p:sp>
      <p:grpSp>
        <p:nvGrpSpPr>
          <p:cNvPr id="52" name="Grup 51"/>
          <p:cNvGrpSpPr/>
          <p:nvPr/>
        </p:nvGrpSpPr>
        <p:grpSpPr>
          <a:xfrm>
            <a:off x="10109127" y="2959597"/>
            <a:ext cx="3586392" cy="4579117"/>
            <a:chOff x="10113658" y="3536183"/>
            <a:chExt cx="3586392" cy="4579117"/>
          </a:xfrm>
        </p:grpSpPr>
        <p:sp>
          <p:nvSpPr>
            <p:cNvPr id="36" name="Freeform 36"/>
            <p:cNvSpPr/>
            <p:nvPr/>
          </p:nvSpPr>
          <p:spPr>
            <a:xfrm rot="-5400000">
              <a:off x="9714650" y="4272656"/>
              <a:ext cx="4241652" cy="3443635"/>
            </a:xfrm>
            <a:custGeom>
              <a:avLst/>
              <a:gdLst/>
              <a:ahLst/>
              <a:cxnLst/>
              <a:rect l="l" t="t" r="r" b="b"/>
              <a:pathLst>
                <a:path w="4701797" h="3443635">
                  <a:moveTo>
                    <a:pt x="0" y="0"/>
                  </a:moveTo>
                  <a:lnTo>
                    <a:pt x="4701797" y="0"/>
                  </a:lnTo>
                  <a:lnTo>
                    <a:pt x="4701797" y="3443635"/>
                  </a:lnTo>
                  <a:lnTo>
                    <a:pt x="0" y="3443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0265345" y="5159547"/>
              <a:ext cx="168967" cy="242009"/>
            </a:xfrm>
            <a:custGeom>
              <a:avLst/>
              <a:gdLst/>
              <a:ahLst/>
              <a:cxnLst/>
              <a:rect l="l" t="t" r="r" b="b"/>
              <a:pathLst>
                <a:path w="168967" h="242009">
                  <a:moveTo>
                    <a:pt x="0" y="0"/>
                  </a:moveTo>
                  <a:lnTo>
                    <a:pt x="168967" y="0"/>
                  </a:lnTo>
                  <a:lnTo>
                    <a:pt x="168967" y="242010"/>
                  </a:lnTo>
                  <a:lnTo>
                    <a:pt x="0" y="242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0265345" y="5693711"/>
              <a:ext cx="168967" cy="242009"/>
            </a:xfrm>
            <a:custGeom>
              <a:avLst/>
              <a:gdLst/>
              <a:ahLst/>
              <a:cxnLst/>
              <a:rect l="l" t="t" r="r" b="b"/>
              <a:pathLst>
                <a:path w="168967" h="242009">
                  <a:moveTo>
                    <a:pt x="0" y="0"/>
                  </a:moveTo>
                  <a:lnTo>
                    <a:pt x="168967" y="0"/>
                  </a:lnTo>
                  <a:lnTo>
                    <a:pt x="168967" y="242009"/>
                  </a:lnTo>
                  <a:lnTo>
                    <a:pt x="0" y="242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0265345" y="6429041"/>
              <a:ext cx="168967" cy="242009"/>
            </a:xfrm>
            <a:custGeom>
              <a:avLst/>
              <a:gdLst/>
              <a:ahLst/>
              <a:cxnLst/>
              <a:rect l="l" t="t" r="r" b="b"/>
              <a:pathLst>
                <a:path w="168967" h="242009">
                  <a:moveTo>
                    <a:pt x="0" y="0"/>
                  </a:moveTo>
                  <a:lnTo>
                    <a:pt x="168967" y="0"/>
                  </a:lnTo>
                  <a:lnTo>
                    <a:pt x="168967" y="242009"/>
                  </a:lnTo>
                  <a:lnTo>
                    <a:pt x="0" y="242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10695886" y="5044332"/>
              <a:ext cx="2723207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454B64"/>
                  </a:solidFill>
                  <a:latin typeface="Roboto"/>
                  <a:ea typeface="Roboto"/>
                  <a:cs typeface="Roboto"/>
                  <a:sym typeface="Roboto"/>
                </a:rPr>
                <a:t>DIŞLAMA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0695886" y="5578495"/>
              <a:ext cx="2723207" cy="834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454B64"/>
                  </a:solidFill>
                  <a:latin typeface="Roboto"/>
                  <a:ea typeface="Roboto"/>
                  <a:cs typeface="Roboto"/>
                  <a:sym typeface="Roboto"/>
                </a:rPr>
                <a:t>GÖRMEZDEN GELME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0663336" y="6315804"/>
              <a:ext cx="2723207" cy="834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454B64"/>
                  </a:solidFill>
                  <a:latin typeface="Roboto"/>
                  <a:ea typeface="Roboto"/>
                  <a:cs typeface="Roboto"/>
                  <a:sym typeface="Roboto"/>
                </a:rPr>
                <a:t>OYUNLARA ALMAMA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10349828" y="3642724"/>
              <a:ext cx="3350222" cy="682227"/>
            </a:xfrm>
            <a:custGeom>
              <a:avLst/>
              <a:gdLst/>
              <a:ahLst/>
              <a:cxnLst/>
              <a:rect l="l" t="t" r="r" b="b"/>
              <a:pathLst>
                <a:path w="3350222" h="682227">
                  <a:moveTo>
                    <a:pt x="0" y="0"/>
                  </a:moveTo>
                  <a:lnTo>
                    <a:pt x="3350222" y="0"/>
                  </a:lnTo>
                  <a:lnTo>
                    <a:pt x="3350222" y="682227"/>
                  </a:lnTo>
                  <a:lnTo>
                    <a:pt x="0" y="682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10730563" y="3536183"/>
              <a:ext cx="2198724" cy="865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29"/>
                </a:lnSpc>
              </a:pPr>
              <a:r>
                <a:rPr lang="en-US" sz="4949">
                  <a:solidFill>
                    <a:srgbClr val="454B6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SOSYAL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4730611" y="6374943"/>
            <a:ext cx="2723207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454B64"/>
                </a:solidFill>
                <a:latin typeface="Roboto"/>
                <a:ea typeface="Roboto"/>
                <a:cs typeface="Roboto"/>
                <a:sym typeface="Roboto"/>
              </a:rPr>
              <a:t>ÖZEL BİLGİLERİ YAYMA</a:t>
            </a:r>
          </a:p>
        </p:txBody>
      </p:sp>
      <p:pic>
        <p:nvPicPr>
          <p:cNvPr id="46" name="Resim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5321" y="7865277"/>
            <a:ext cx="2590800" cy="166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4799" y="7934226"/>
            <a:ext cx="2789612" cy="1733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29781" y="7789863"/>
            <a:ext cx="2748288" cy="1810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399976" y="7789863"/>
            <a:ext cx="2663942" cy="1847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863822">
            <a:off x="6908108" y="1493849"/>
            <a:ext cx="4471784" cy="6332654"/>
          </a:xfrm>
          <a:custGeom>
            <a:avLst/>
            <a:gdLst/>
            <a:ahLst/>
            <a:cxnLst/>
            <a:rect l="l" t="t" r="r" b="b"/>
            <a:pathLst>
              <a:path w="4471784" h="6332654">
                <a:moveTo>
                  <a:pt x="0" y="0"/>
                </a:moveTo>
                <a:lnTo>
                  <a:pt x="4471784" y="0"/>
                </a:lnTo>
                <a:lnTo>
                  <a:pt x="4471784" y="6332654"/>
                </a:lnTo>
                <a:lnTo>
                  <a:pt x="0" y="63326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953138" y="2847867"/>
            <a:ext cx="5470783" cy="364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53"/>
              </a:lnSpc>
            </a:pPr>
            <a:r>
              <a:rPr lang="en-US" sz="10395">
                <a:solidFill>
                  <a:srgbClr val="454B6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Akran zorbalığında Roller</a:t>
            </a:r>
          </a:p>
        </p:txBody>
      </p:sp>
      <p:sp>
        <p:nvSpPr>
          <p:cNvPr id="4" name="Freeform 4"/>
          <p:cNvSpPr/>
          <p:nvPr/>
        </p:nvSpPr>
        <p:spPr>
          <a:xfrm rot="-3626039" flipH="1">
            <a:off x="8505846" y="6698228"/>
            <a:ext cx="1385359" cy="391364"/>
          </a:xfrm>
          <a:custGeom>
            <a:avLst/>
            <a:gdLst/>
            <a:ahLst/>
            <a:cxnLst/>
            <a:rect l="l" t="t" r="r" b="b"/>
            <a:pathLst>
              <a:path w="1385359" h="391364">
                <a:moveTo>
                  <a:pt x="1385359" y="0"/>
                </a:moveTo>
                <a:lnTo>
                  <a:pt x="0" y="0"/>
                </a:lnTo>
                <a:lnTo>
                  <a:pt x="0" y="391364"/>
                </a:lnTo>
                <a:lnTo>
                  <a:pt x="1385359" y="391364"/>
                </a:lnTo>
                <a:lnTo>
                  <a:pt x="138535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398037" y="5351586"/>
            <a:ext cx="4412818" cy="1492335"/>
          </a:xfrm>
          <a:custGeom>
            <a:avLst/>
            <a:gdLst/>
            <a:ahLst/>
            <a:cxnLst/>
            <a:rect l="l" t="t" r="r" b="b"/>
            <a:pathLst>
              <a:path w="4412818" h="1492335">
                <a:moveTo>
                  <a:pt x="0" y="0"/>
                </a:moveTo>
                <a:lnTo>
                  <a:pt x="4412818" y="0"/>
                </a:lnTo>
                <a:lnTo>
                  <a:pt x="4412818" y="1492335"/>
                </a:lnTo>
                <a:lnTo>
                  <a:pt x="0" y="14923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71891">
            <a:off x="10731241" y="5999189"/>
            <a:ext cx="1385359" cy="391364"/>
          </a:xfrm>
          <a:custGeom>
            <a:avLst/>
            <a:gdLst/>
            <a:ahLst/>
            <a:cxnLst/>
            <a:rect l="l" t="t" r="r" b="b"/>
            <a:pathLst>
              <a:path w="1385359" h="391364">
                <a:moveTo>
                  <a:pt x="0" y="0"/>
                </a:moveTo>
                <a:lnTo>
                  <a:pt x="1385359" y="0"/>
                </a:lnTo>
                <a:lnTo>
                  <a:pt x="1385359" y="391364"/>
                </a:lnTo>
                <a:lnTo>
                  <a:pt x="0" y="391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34582" flipH="1">
            <a:off x="4933162" y="5758666"/>
            <a:ext cx="1385359" cy="391364"/>
          </a:xfrm>
          <a:custGeom>
            <a:avLst/>
            <a:gdLst/>
            <a:ahLst/>
            <a:cxnLst/>
            <a:rect l="l" t="t" r="r" b="b"/>
            <a:pathLst>
              <a:path w="1385359" h="391364">
                <a:moveTo>
                  <a:pt x="1385359" y="0"/>
                </a:moveTo>
                <a:lnTo>
                  <a:pt x="0" y="0"/>
                </a:lnTo>
                <a:lnTo>
                  <a:pt x="0" y="391364"/>
                </a:lnTo>
                <a:lnTo>
                  <a:pt x="1385359" y="391364"/>
                </a:lnTo>
                <a:lnTo>
                  <a:pt x="138535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0320" y="4339221"/>
            <a:ext cx="4412818" cy="1492335"/>
          </a:xfrm>
          <a:custGeom>
            <a:avLst/>
            <a:gdLst/>
            <a:ahLst/>
            <a:cxnLst/>
            <a:rect l="l" t="t" r="r" b="b"/>
            <a:pathLst>
              <a:path w="4412818" h="1492335">
                <a:moveTo>
                  <a:pt x="0" y="0"/>
                </a:moveTo>
                <a:lnTo>
                  <a:pt x="4412818" y="0"/>
                </a:lnTo>
                <a:lnTo>
                  <a:pt x="4412818" y="1492335"/>
                </a:lnTo>
                <a:lnTo>
                  <a:pt x="0" y="14923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418676" y="7754874"/>
            <a:ext cx="4412818" cy="1492335"/>
          </a:xfrm>
          <a:custGeom>
            <a:avLst/>
            <a:gdLst/>
            <a:ahLst/>
            <a:cxnLst/>
            <a:rect l="l" t="t" r="r" b="b"/>
            <a:pathLst>
              <a:path w="4412818" h="1492335">
                <a:moveTo>
                  <a:pt x="0" y="0"/>
                </a:moveTo>
                <a:lnTo>
                  <a:pt x="4412818" y="0"/>
                </a:lnTo>
                <a:lnTo>
                  <a:pt x="4412818" y="1492335"/>
                </a:lnTo>
                <a:lnTo>
                  <a:pt x="0" y="14923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474310" y="772966"/>
            <a:ext cx="2260272" cy="1849314"/>
          </a:xfrm>
          <a:custGeom>
            <a:avLst/>
            <a:gdLst/>
            <a:ahLst/>
            <a:cxnLst/>
            <a:rect l="l" t="t" r="r" b="b"/>
            <a:pathLst>
              <a:path w="2260272" h="1849314">
                <a:moveTo>
                  <a:pt x="0" y="0"/>
                </a:moveTo>
                <a:lnTo>
                  <a:pt x="2260272" y="0"/>
                </a:lnTo>
                <a:lnTo>
                  <a:pt x="2260272" y="1849314"/>
                </a:lnTo>
                <a:lnTo>
                  <a:pt x="0" y="18493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7015" y="8305756"/>
            <a:ext cx="2026610" cy="1882905"/>
          </a:xfrm>
          <a:custGeom>
            <a:avLst/>
            <a:gdLst/>
            <a:ahLst/>
            <a:cxnLst/>
            <a:rect l="l" t="t" r="r" b="b"/>
            <a:pathLst>
              <a:path w="2026610" h="1882905">
                <a:moveTo>
                  <a:pt x="0" y="0"/>
                </a:moveTo>
                <a:lnTo>
                  <a:pt x="2026610" y="0"/>
                </a:lnTo>
                <a:lnTo>
                  <a:pt x="2026610" y="1882905"/>
                </a:lnTo>
                <a:lnTo>
                  <a:pt x="0" y="18829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26006" y="4514021"/>
            <a:ext cx="496639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tr-TR" sz="4999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Zorba</a:t>
            </a:r>
            <a:endParaRPr lang="en-US" sz="4999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92402" y="8064992"/>
            <a:ext cx="496639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Seyirci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21248" y="5700879"/>
            <a:ext cx="496639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tr-TR" sz="4999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Mağdur</a:t>
            </a:r>
            <a:endParaRPr lang="en-US" sz="4999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474310" y="772966"/>
            <a:ext cx="2260272" cy="1849314"/>
          </a:xfrm>
          <a:custGeom>
            <a:avLst/>
            <a:gdLst/>
            <a:ahLst/>
            <a:cxnLst/>
            <a:rect l="l" t="t" r="r" b="b"/>
            <a:pathLst>
              <a:path w="2260272" h="1849314">
                <a:moveTo>
                  <a:pt x="0" y="0"/>
                </a:moveTo>
                <a:lnTo>
                  <a:pt x="2260272" y="0"/>
                </a:lnTo>
                <a:lnTo>
                  <a:pt x="2260272" y="1849314"/>
                </a:lnTo>
                <a:lnTo>
                  <a:pt x="0" y="18493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7015" y="8305756"/>
            <a:ext cx="2026610" cy="1882905"/>
          </a:xfrm>
          <a:custGeom>
            <a:avLst/>
            <a:gdLst/>
            <a:ahLst/>
            <a:cxnLst/>
            <a:rect l="l" t="t" r="r" b="b"/>
            <a:pathLst>
              <a:path w="2026610" h="1882905">
                <a:moveTo>
                  <a:pt x="0" y="0"/>
                </a:moveTo>
                <a:lnTo>
                  <a:pt x="2026610" y="0"/>
                </a:lnTo>
                <a:lnTo>
                  <a:pt x="2026610" y="1882905"/>
                </a:lnTo>
                <a:lnTo>
                  <a:pt x="0" y="18829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8" name="Resim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7000" y="772966"/>
            <a:ext cx="13372382" cy="838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Metin kutusu 16"/>
          <p:cNvSpPr txBox="1"/>
          <p:nvPr/>
        </p:nvSpPr>
        <p:spPr>
          <a:xfrm>
            <a:off x="12494640" y="900833"/>
            <a:ext cx="2590800" cy="15935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10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21545" y="6993488"/>
            <a:ext cx="7803863" cy="7732919"/>
          </a:xfrm>
          <a:custGeom>
            <a:avLst/>
            <a:gdLst/>
            <a:ahLst/>
            <a:cxnLst/>
            <a:rect l="l" t="t" r="r" b="b"/>
            <a:pathLst>
              <a:path w="7803863" h="7732919">
                <a:moveTo>
                  <a:pt x="0" y="0"/>
                </a:moveTo>
                <a:lnTo>
                  <a:pt x="7803862" y="0"/>
                </a:lnTo>
                <a:lnTo>
                  <a:pt x="7803862" y="7732919"/>
                </a:lnTo>
                <a:lnTo>
                  <a:pt x="0" y="7732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84374">
            <a:off x="-3132407" y="6920729"/>
            <a:ext cx="6161952" cy="6161952"/>
          </a:xfrm>
          <a:custGeom>
            <a:avLst/>
            <a:gdLst/>
            <a:ahLst/>
            <a:cxnLst/>
            <a:rect l="l" t="t" r="r" b="b"/>
            <a:pathLst>
              <a:path w="6161952" h="6161952">
                <a:moveTo>
                  <a:pt x="0" y="0"/>
                </a:moveTo>
                <a:lnTo>
                  <a:pt x="6161952" y="0"/>
                </a:lnTo>
                <a:lnTo>
                  <a:pt x="6161952" y="6161951"/>
                </a:lnTo>
                <a:lnTo>
                  <a:pt x="0" y="6161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90030" y="2115674"/>
            <a:ext cx="10648507" cy="7552835"/>
          </a:xfrm>
          <a:custGeom>
            <a:avLst/>
            <a:gdLst/>
            <a:ahLst/>
            <a:cxnLst/>
            <a:rect l="l" t="t" r="r" b="b"/>
            <a:pathLst>
              <a:path w="10312328" h="7552835">
                <a:moveTo>
                  <a:pt x="0" y="0"/>
                </a:moveTo>
                <a:lnTo>
                  <a:pt x="10312329" y="0"/>
                </a:lnTo>
                <a:lnTo>
                  <a:pt x="10312329" y="7552835"/>
                </a:lnTo>
                <a:lnTo>
                  <a:pt x="0" y="7552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88015" y="163478"/>
            <a:ext cx="10266524" cy="2090638"/>
          </a:xfrm>
          <a:custGeom>
            <a:avLst/>
            <a:gdLst/>
            <a:ahLst/>
            <a:cxnLst/>
            <a:rect l="l" t="t" r="r" b="b"/>
            <a:pathLst>
              <a:path w="10266524" h="2090638">
                <a:moveTo>
                  <a:pt x="0" y="0"/>
                </a:moveTo>
                <a:lnTo>
                  <a:pt x="10266524" y="0"/>
                </a:lnTo>
                <a:lnTo>
                  <a:pt x="10266524" y="2090638"/>
                </a:lnTo>
                <a:lnTo>
                  <a:pt x="0" y="20906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5218150" y="7944304"/>
            <a:ext cx="3594021" cy="4114800"/>
          </a:xfrm>
          <a:custGeom>
            <a:avLst/>
            <a:gdLst/>
            <a:ahLst/>
            <a:cxnLst/>
            <a:rect l="l" t="t" r="r" b="b"/>
            <a:pathLst>
              <a:path w="3594021" h="4114800">
                <a:moveTo>
                  <a:pt x="3594020" y="0"/>
                </a:moveTo>
                <a:lnTo>
                  <a:pt x="0" y="0"/>
                </a:lnTo>
                <a:lnTo>
                  <a:pt x="0" y="4114800"/>
                </a:lnTo>
                <a:lnTo>
                  <a:pt x="3594020" y="4114800"/>
                </a:lnTo>
                <a:lnTo>
                  <a:pt x="359402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243732" y="686827"/>
            <a:ext cx="8755089" cy="929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 dirty="0">
                <a:solidFill>
                  <a:srgbClr val="454B6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ZORBALIKLA NASIL MÜCADELE EDEBİLİRİM?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70663" y="3343123"/>
            <a:ext cx="10201087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 b="1" dirty="0" err="1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Hemen</a:t>
            </a:r>
            <a:r>
              <a:rPr lang="en-US" sz="36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güvendiğin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birine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(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öğretmen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,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psikolojik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danışman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,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ebeveyn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)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durumu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anlat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ve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destek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al!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54792" y="5682908"/>
            <a:ext cx="10320012" cy="2537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Arkadaşlarından</a:t>
            </a:r>
            <a:r>
              <a:rPr lang="en-US" sz="36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destek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al! Zorba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kişiler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özellikle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yalnız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gördükleri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kişilere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daha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çok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karışırlar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Güvendiğin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arkadaşlarının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yanında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olmak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seni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koruyabilir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3121" y="3544024"/>
            <a:ext cx="4467225" cy="3396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21545" y="6993488"/>
            <a:ext cx="7803863" cy="7732919"/>
          </a:xfrm>
          <a:custGeom>
            <a:avLst/>
            <a:gdLst/>
            <a:ahLst/>
            <a:cxnLst/>
            <a:rect l="l" t="t" r="r" b="b"/>
            <a:pathLst>
              <a:path w="7803863" h="7732919">
                <a:moveTo>
                  <a:pt x="0" y="0"/>
                </a:moveTo>
                <a:lnTo>
                  <a:pt x="7803862" y="0"/>
                </a:lnTo>
                <a:lnTo>
                  <a:pt x="7803862" y="7732919"/>
                </a:lnTo>
                <a:lnTo>
                  <a:pt x="0" y="7732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84374">
            <a:off x="-3132407" y="6920729"/>
            <a:ext cx="6161952" cy="6161952"/>
          </a:xfrm>
          <a:custGeom>
            <a:avLst/>
            <a:gdLst/>
            <a:ahLst/>
            <a:cxnLst/>
            <a:rect l="l" t="t" r="r" b="b"/>
            <a:pathLst>
              <a:path w="6161952" h="6161952">
                <a:moveTo>
                  <a:pt x="0" y="0"/>
                </a:moveTo>
                <a:lnTo>
                  <a:pt x="6161952" y="0"/>
                </a:lnTo>
                <a:lnTo>
                  <a:pt x="6161952" y="6161951"/>
                </a:lnTo>
                <a:lnTo>
                  <a:pt x="0" y="6161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33486" y="2567284"/>
            <a:ext cx="12833526" cy="5937384"/>
          </a:xfrm>
          <a:custGeom>
            <a:avLst/>
            <a:gdLst/>
            <a:ahLst/>
            <a:cxnLst/>
            <a:rect l="l" t="t" r="r" b="b"/>
            <a:pathLst>
              <a:path w="11405339" h="8353366">
                <a:moveTo>
                  <a:pt x="0" y="0"/>
                </a:moveTo>
                <a:lnTo>
                  <a:pt x="11405340" y="0"/>
                </a:lnTo>
                <a:lnTo>
                  <a:pt x="11405340" y="8353366"/>
                </a:lnTo>
                <a:lnTo>
                  <a:pt x="0" y="83533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88015" y="163478"/>
            <a:ext cx="10266524" cy="2090638"/>
          </a:xfrm>
          <a:custGeom>
            <a:avLst/>
            <a:gdLst/>
            <a:ahLst/>
            <a:cxnLst/>
            <a:rect l="l" t="t" r="r" b="b"/>
            <a:pathLst>
              <a:path w="10266524" h="2090638">
                <a:moveTo>
                  <a:pt x="0" y="0"/>
                </a:moveTo>
                <a:lnTo>
                  <a:pt x="10266524" y="0"/>
                </a:lnTo>
                <a:lnTo>
                  <a:pt x="10266524" y="2090638"/>
                </a:lnTo>
                <a:lnTo>
                  <a:pt x="0" y="20906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5218150" y="7944304"/>
            <a:ext cx="3594021" cy="4114800"/>
          </a:xfrm>
          <a:custGeom>
            <a:avLst/>
            <a:gdLst/>
            <a:ahLst/>
            <a:cxnLst/>
            <a:rect l="l" t="t" r="r" b="b"/>
            <a:pathLst>
              <a:path w="3594021" h="4114800">
                <a:moveTo>
                  <a:pt x="3594020" y="0"/>
                </a:moveTo>
                <a:lnTo>
                  <a:pt x="0" y="0"/>
                </a:lnTo>
                <a:lnTo>
                  <a:pt x="0" y="4114800"/>
                </a:lnTo>
                <a:lnTo>
                  <a:pt x="3594020" y="4114800"/>
                </a:lnTo>
                <a:lnTo>
                  <a:pt x="359402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243732" y="686827"/>
            <a:ext cx="8755089" cy="929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454B6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ZORBALIKLA NASIL MÜCADELE EDEBİLİRİM?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97683" y="4123568"/>
            <a:ext cx="10705132" cy="3175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Kendi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güvenliğini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sağladıktan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sonra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zorba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kişiye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karşı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çıkıp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kendini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savunabilirsin</a:t>
            </a:r>
            <a:r>
              <a:rPr lang="en-US" sz="36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</a:t>
            </a:r>
            <a:endParaRPr lang="tr-TR" sz="3600" b="1" dirty="0" smtClean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388620" lvl="1" algn="just">
              <a:lnSpc>
                <a:spcPts val="5040"/>
              </a:lnSpc>
            </a:pPr>
            <a:r>
              <a:rPr lang="en-US" sz="36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"Bu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yaptığın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doğru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değil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!" "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Bunu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yapmanı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istemiyorum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!"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cümlelerini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kurabilirsin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</a:t>
            </a:r>
          </a:p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endParaRPr lang="en-US" sz="3600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782" y="3153678"/>
            <a:ext cx="3762790" cy="345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21545" y="6993488"/>
            <a:ext cx="7803863" cy="7732919"/>
          </a:xfrm>
          <a:custGeom>
            <a:avLst/>
            <a:gdLst/>
            <a:ahLst/>
            <a:cxnLst/>
            <a:rect l="l" t="t" r="r" b="b"/>
            <a:pathLst>
              <a:path w="7803863" h="7732919">
                <a:moveTo>
                  <a:pt x="0" y="0"/>
                </a:moveTo>
                <a:lnTo>
                  <a:pt x="7803862" y="0"/>
                </a:lnTo>
                <a:lnTo>
                  <a:pt x="7803862" y="7732919"/>
                </a:lnTo>
                <a:lnTo>
                  <a:pt x="0" y="7732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84374">
            <a:off x="-3132407" y="6920729"/>
            <a:ext cx="6161952" cy="6161952"/>
          </a:xfrm>
          <a:custGeom>
            <a:avLst/>
            <a:gdLst/>
            <a:ahLst/>
            <a:cxnLst/>
            <a:rect l="l" t="t" r="r" b="b"/>
            <a:pathLst>
              <a:path w="6161952" h="6161952">
                <a:moveTo>
                  <a:pt x="0" y="0"/>
                </a:moveTo>
                <a:lnTo>
                  <a:pt x="6161952" y="0"/>
                </a:lnTo>
                <a:lnTo>
                  <a:pt x="6161952" y="6161951"/>
                </a:lnTo>
                <a:lnTo>
                  <a:pt x="0" y="6161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0680" y="2302057"/>
            <a:ext cx="11218244" cy="5166839"/>
          </a:xfrm>
          <a:custGeom>
            <a:avLst/>
            <a:gdLst/>
            <a:ahLst/>
            <a:cxnLst/>
            <a:rect l="l" t="t" r="r" b="b"/>
            <a:pathLst>
              <a:path w="11451238" h="8386982">
                <a:moveTo>
                  <a:pt x="0" y="0"/>
                </a:moveTo>
                <a:lnTo>
                  <a:pt x="11451238" y="0"/>
                </a:lnTo>
                <a:lnTo>
                  <a:pt x="11451238" y="8386982"/>
                </a:lnTo>
                <a:lnTo>
                  <a:pt x="0" y="83869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788578" y="212183"/>
            <a:ext cx="10266524" cy="2090638"/>
          </a:xfrm>
          <a:custGeom>
            <a:avLst/>
            <a:gdLst/>
            <a:ahLst/>
            <a:cxnLst/>
            <a:rect l="l" t="t" r="r" b="b"/>
            <a:pathLst>
              <a:path w="10266524" h="2090638">
                <a:moveTo>
                  <a:pt x="0" y="0"/>
                </a:moveTo>
                <a:lnTo>
                  <a:pt x="10266524" y="0"/>
                </a:lnTo>
                <a:lnTo>
                  <a:pt x="10266524" y="2090638"/>
                </a:lnTo>
                <a:lnTo>
                  <a:pt x="0" y="20906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5218150" y="7944304"/>
            <a:ext cx="3594021" cy="4114800"/>
          </a:xfrm>
          <a:custGeom>
            <a:avLst/>
            <a:gdLst/>
            <a:ahLst/>
            <a:cxnLst/>
            <a:rect l="l" t="t" r="r" b="b"/>
            <a:pathLst>
              <a:path w="3594021" h="4114800">
                <a:moveTo>
                  <a:pt x="3594020" y="0"/>
                </a:moveTo>
                <a:lnTo>
                  <a:pt x="0" y="0"/>
                </a:lnTo>
                <a:lnTo>
                  <a:pt x="0" y="4114800"/>
                </a:lnTo>
                <a:lnTo>
                  <a:pt x="3594020" y="4114800"/>
                </a:lnTo>
                <a:lnTo>
                  <a:pt x="359402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243732" y="686827"/>
            <a:ext cx="8755089" cy="929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 dirty="0">
                <a:solidFill>
                  <a:srgbClr val="454B6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ZORBALIKLA NASIL MÜCADELE EDEBİLİRİM?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88101" y="3046225"/>
            <a:ext cx="9723471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2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Yüksek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sesle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«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Hayır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»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diyerek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onu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durdurmak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l">
              <a:lnSpc>
                <a:spcPts val="5040"/>
              </a:lnSpc>
            </a:pPr>
            <a:r>
              <a:rPr lang="en-US" sz="3200" b="1" dirty="0" err="1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Söylediklerini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,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yaptıklarını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umursamamak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için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kendini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meşgul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etmek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l">
              <a:lnSpc>
                <a:spcPts val="5040"/>
              </a:lnSpc>
            </a:pP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´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Güvendiğin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bir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yetişkine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haber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vermek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,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yardım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istemek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l">
              <a:lnSpc>
                <a:spcPts val="5040"/>
              </a:lnSpc>
            </a:pPr>
            <a:r>
              <a:rPr lang="en-US" sz="3200" b="1" dirty="0" err="1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Ortamı</a:t>
            </a:r>
            <a:r>
              <a:rPr lang="en-US" sz="32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terk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etmek</a:t>
            </a:r>
            <a:r>
              <a:rPr lang="en-US" sz="32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endParaRPr lang="en-US" sz="3600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3533" y="3086100"/>
            <a:ext cx="4727841" cy="319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21545" y="6993488"/>
            <a:ext cx="7803863" cy="7732919"/>
          </a:xfrm>
          <a:custGeom>
            <a:avLst/>
            <a:gdLst/>
            <a:ahLst/>
            <a:cxnLst/>
            <a:rect l="l" t="t" r="r" b="b"/>
            <a:pathLst>
              <a:path w="7803863" h="7732919">
                <a:moveTo>
                  <a:pt x="0" y="0"/>
                </a:moveTo>
                <a:lnTo>
                  <a:pt x="7803862" y="0"/>
                </a:lnTo>
                <a:lnTo>
                  <a:pt x="7803862" y="7732919"/>
                </a:lnTo>
                <a:lnTo>
                  <a:pt x="0" y="7732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84374">
            <a:off x="-3132407" y="6920729"/>
            <a:ext cx="6161952" cy="6161952"/>
          </a:xfrm>
          <a:custGeom>
            <a:avLst/>
            <a:gdLst/>
            <a:ahLst/>
            <a:cxnLst/>
            <a:rect l="l" t="t" r="r" b="b"/>
            <a:pathLst>
              <a:path w="6161952" h="6161952">
                <a:moveTo>
                  <a:pt x="0" y="0"/>
                </a:moveTo>
                <a:lnTo>
                  <a:pt x="6161952" y="0"/>
                </a:lnTo>
                <a:lnTo>
                  <a:pt x="6161952" y="6161951"/>
                </a:lnTo>
                <a:lnTo>
                  <a:pt x="0" y="6161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11068" y="2573244"/>
            <a:ext cx="11617513" cy="6432683"/>
          </a:xfrm>
          <a:custGeom>
            <a:avLst/>
            <a:gdLst/>
            <a:ahLst/>
            <a:cxnLst/>
            <a:rect l="l" t="t" r="r" b="b"/>
            <a:pathLst>
              <a:path w="11068046" h="8106329">
                <a:moveTo>
                  <a:pt x="0" y="0"/>
                </a:moveTo>
                <a:lnTo>
                  <a:pt x="11068046" y="0"/>
                </a:lnTo>
                <a:lnTo>
                  <a:pt x="11068046" y="8106329"/>
                </a:lnTo>
                <a:lnTo>
                  <a:pt x="0" y="81063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88014" y="264903"/>
            <a:ext cx="10266524" cy="2090638"/>
          </a:xfrm>
          <a:custGeom>
            <a:avLst/>
            <a:gdLst/>
            <a:ahLst/>
            <a:cxnLst/>
            <a:rect l="l" t="t" r="r" b="b"/>
            <a:pathLst>
              <a:path w="10266524" h="2090638">
                <a:moveTo>
                  <a:pt x="0" y="0"/>
                </a:moveTo>
                <a:lnTo>
                  <a:pt x="10266524" y="0"/>
                </a:lnTo>
                <a:lnTo>
                  <a:pt x="10266524" y="2090638"/>
                </a:lnTo>
                <a:lnTo>
                  <a:pt x="0" y="20906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5218150" y="7944304"/>
            <a:ext cx="3594021" cy="4114800"/>
          </a:xfrm>
          <a:custGeom>
            <a:avLst/>
            <a:gdLst/>
            <a:ahLst/>
            <a:cxnLst/>
            <a:rect l="l" t="t" r="r" b="b"/>
            <a:pathLst>
              <a:path w="3594021" h="4114800">
                <a:moveTo>
                  <a:pt x="3594020" y="0"/>
                </a:moveTo>
                <a:lnTo>
                  <a:pt x="0" y="0"/>
                </a:lnTo>
                <a:lnTo>
                  <a:pt x="0" y="4114800"/>
                </a:lnTo>
                <a:lnTo>
                  <a:pt x="3594020" y="4114800"/>
                </a:lnTo>
                <a:lnTo>
                  <a:pt x="359402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243732" y="686827"/>
            <a:ext cx="8755089" cy="929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454B6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ZORBALIKLA NASIL MÜCADELE EDEBİLİRİM?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43600" y="3727384"/>
            <a:ext cx="10201087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 b="1" dirty="0" err="1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Fiziksel</a:t>
            </a:r>
            <a:r>
              <a:rPr lang="en-US" sz="36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olarak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müdahalede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bulunma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 Zorba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kişiye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onun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yaptıklarını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yapma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 </a:t>
            </a:r>
          </a:p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endParaRPr lang="en-US" sz="3600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24600" y="5789585"/>
            <a:ext cx="10320012" cy="251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504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Zorba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kişiye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karşı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onun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davrandığı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gibi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davranırsan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,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bu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zorba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kişinin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davranışını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arttırır</a:t>
            </a:r>
            <a:r>
              <a:rPr lang="en-US" sz="3600" b="1" dirty="0">
                <a:solidFill>
                  <a:srgbClr val="454B64"/>
                </a:solidFill>
                <a:latin typeface="Roboto Bold"/>
                <a:ea typeface="Roboto Bold"/>
                <a:cs typeface="Roboto Bold"/>
                <a:sym typeface="Roboto Bold"/>
              </a:rPr>
              <a:t>!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endParaRPr lang="en-US" sz="3600" b="1" dirty="0">
              <a:solidFill>
                <a:srgbClr val="454B6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6129" y="2926613"/>
            <a:ext cx="4543425" cy="4097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440</Words>
  <Application>Microsoft Office PowerPoint</Application>
  <PresentationFormat>Özel</PresentationFormat>
  <Paragraphs>87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Just Another Hand</vt:lpstr>
      <vt:lpstr>Arial</vt:lpstr>
      <vt:lpstr>Roboto</vt:lpstr>
      <vt:lpstr>Roboto Bold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Konu Başlığı Beyin Fırtınası</dc:title>
  <dc:creator>LENOVO</dc:creator>
  <cp:lastModifiedBy>LENOVO</cp:lastModifiedBy>
  <cp:revision>19</cp:revision>
  <dcterms:created xsi:type="dcterms:W3CDTF">2006-08-16T00:00:00Z</dcterms:created>
  <dcterms:modified xsi:type="dcterms:W3CDTF">2024-09-18T08:38:29Z</dcterms:modified>
  <dc:identifier>DAGQ_geryoA</dc:identifier>
</cp:coreProperties>
</file>