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Lilita One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niglet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918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5.png"/><Relationship Id="rId18" Type="http://schemas.openxmlformats.org/officeDocument/2006/relationships/image" Target="../media/image73.png"/><Relationship Id="rId3" Type="http://schemas.openxmlformats.org/officeDocument/2006/relationships/image" Target="../media/image48.png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17" Type="http://schemas.openxmlformats.org/officeDocument/2006/relationships/image" Target="../media/image47.pn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88.png"/><Relationship Id="rId4" Type="http://schemas.openxmlformats.org/officeDocument/2006/relationships/image" Target="../media/image12.png"/><Relationship Id="rId9" Type="http://schemas.openxmlformats.org/officeDocument/2006/relationships/image" Target="../media/image9.pn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19.png"/><Relationship Id="rId21" Type="http://schemas.openxmlformats.org/officeDocument/2006/relationships/image" Target="../media/image34.sv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0.sv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19" Type="http://schemas.openxmlformats.org/officeDocument/2006/relationships/image" Target="../media/image32.svg"/><Relationship Id="rId4" Type="http://schemas.openxmlformats.org/officeDocument/2006/relationships/image" Target="../media/image23.png"/><Relationship Id="rId9" Type="http://schemas.openxmlformats.org/officeDocument/2006/relationships/image" Target="../media/image12.png"/><Relationship Id="rId1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3.png"/><Relationship Id="rId5" Type="http://schemas.openxmlformats.org/officeDocument/2006/relationships/image" Target="../media/image15.png"/><Relationship Id="rId15" Type="http://schemas.openxmlformats.org/officeDocument/2006/relationships/image" Target="../media/image46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image" Target="../media/image48.png"/><Relationship Id="rId21" Type="http://schemas.openxmlformats.org/officeDocument/2006/relationships/image" Target="../media/image58.png"/><Relationship Id="rId7" Type="http://schemas.openxmlformats.org/officeDocument/2006/relationships/image" Target="../media/image49.png"/><Relationship Id="rId12" Type="http://schemas.openxmlformats.org/officeDocument/2006/relationships/image" Target="../media/image51.svg"/><Relationship Id="rId17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2.png"/><Relationship Id="rId5" Type="http://schemas.openxmlformats.org/officeDocument/2006/relationships/image" Target="../media/image3.png"/><Relationship Id="rId15" Type="http://schemas.openxmlformats.org/officeDocument/2006/relationships/image" Target="../media/image54.png"/><Relationship Id="rId10" Type="http://schemas.openxmlformats.org/officeDocument/2006/relationships/image" Target="../media/image12.png"/><Relationship Id="rId19" Type="http://schemas.openxmlformats.org/officeDocument/2006/relationships/image" Target="../media/image57.png"/><Relationship Id="rId4" Type="http://schemas.openxmlformats.org/officeDocument/2006/relationships/image" Target="../media/image9.png"/><Relationship Id="rId9" Type="http://schemas.openxmlformats.org/officeDocument/2006/relationships/image" Target="../media/image51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19.pn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1.png"/><Relationship Id="rId18" Type="http://schemas.openxmlformats.org/officeDocument/2006/relationships/image" Target="../media/image8.sv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5.png"/><Relationship Id="rId15" Type="http://schemas.openxmlformats.org/officeDocument/2006/relationships/image" Target="../media/image73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12" Type="http://schemas.openxmlformats.org/officeDocument/2006/relationships/image" Target="../media/image76.png"/><Relationship Id="rId2" Type="http://schemas.openxmlformats.org/officeDocument/2006/relationships/image" Target="../media/image1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5.png"/><Relationship Id="rId5" Type="http://schemas.openxmlformats.org/officeDocument/2006/relationships/image" Target="../media/image59.png"/><Relationship Id="rId15" Type="http://schemas.openxmlformats.org/officeDocument/2006/relationships/image" Target="../media/image78.png"/><Relationship Id="rId10" Type="http://schemas.openxmlformats.org/officeDocument/2006/relationships/image" Target="../media/image77.svg"/><Relationship Id="rId4" Type="http://schemas.openxmlformats.org/officeDocument/2006/relationships/image" Target="../media/image19.png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18467" y="5483252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7"/>
                </a:lnTo>
                <a:lnTo>
                  <a:pt x="0" y="1355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33788" y="5896790"/>
            <a:ext cx="2379471" cy="1355307"/>
          </a:xfrm>
          <a:custGeom>
            <a:avLst/>
            <a:gdLst/>
            <a:ahLst/>
            <a:cxnLst/>
            <a:rect l="l" t="t" r="r" b="b"/>
            <a:pathLst>
              <a:path w="2379471" h="1355307">
                <a:moveTo>
                  <a:pt x="0" y="0"/>
                </a:moveTo>
                <a:lnTo>
                  <a:pt x="2379472" y="0"/>
                </a:lnTo>
                <a:lnTo>
                  <a:pt x="2379472" y="1355308"/>
                </a:lnTo>
                <a:lnTo>
                  <a:pt x="0" y="1355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021976" y="6319852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18702" y="7178312"/>
            <a:ext cx="4009616" cy="2079988"/>
          </a:xfrm>
          <a:custGeom>
            <a:avLst/>
            <a:gdLst/>
            <a:ahLst/>
            <a:cxnLst/>
            <a:rect l="l" t="t" r="r" b="b"/>
            <a:pathLst>
              <a:path w="4009616" h="2079988">
                <a:moveTo>
                  <a:pt x="0" y="0"/>
                </a:moveTo>
                <a:lnTo>
                  <a:pt x="4009616" y="0"/>
                </a:lnTo>
                <a:lnTo>
                  <a:pt x="4009616" y="2079988"/>
                </a:lnTo>
                <a:lnTo>
                  <a:pt x="0" y="207998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52486" y="232307"/>
            <a:ext cx="7670953" cy="4497096"/>
          </a:xfrm>
          <a:custGeom>
            <a:avLst/>
            <a:gdLst/>
            <a:ahLst/>
            <a:cxnLst/>
            <a:rect l="l" t="t" r="r" b="b"/>
            <a:pathLst>
              <a:path w="7670953" h="4497096">
                <a:moveTo>
                  <a:pt x="0" y="0"/>
                </a:moveTo>
                <a:lnTo>
                  <a:pt x="7670953" y="0"/>
                </a:lnTo>
                <a:lnTo>
                  <a:pt x="7670953" y="4497097"/>
                </a:lnTo>
                <a:lnTo>
                  <a:pt x="0" y="44970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15993" y="0"/>
            <a:ext cx="6211207" cy="3804364"/>
          </a:xfrm>
          <a:custGeom>
            <a:avLst/>
            <a:gdLst/>
            <a:ahLst/>
            <a:cxnLst/>
            <a:rect l="l" t="t" r="r" b="b"/>
            <a:pathLst>
              <a:path w="6211207" h="3804364">
                <a:moveTo>
                  <a:pt x="0" y="0"/>
                </a:moveTo>
                <a:lnTo>
                  <a:pt x="6211206" y="0"/>
                </a:lnTo>
                <a:lnTo>
                  <a:pt x="6211206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857281" y="-1356378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0" y="0"/>
                </a:moveTo>
                <a:lnTo>
                  <a:pt x="7315200" y="0"/>
                </a:lnTo>
                <a:lnTo>
                  <a:pt x="7315200" y="3639312"/>
                </a:lnTo>
                <a:lnTo>
                  <a:pt x="0" y="3639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816538" y="-1356378"/>
            <a:ext cx="7315200" cy="3639312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7315200" y="0"/>
                </a:moveTo>
                <a:lnTo>
                  <a:pt x="0" y="0"/>
                </a:lnTo>
                <a:lnTo>
                  <a:pt x="0" y="3639312"/>
                </a:lnTo>
                <a:lnTo>
                  <a:pt x="7315200" y="3639312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35361" y="5896790"/>
            <a:ext cx="3318725" cy="1642037"/>
          </a:xfrm>
          <a:custGeom>
            <a:avLst/>
            <a:gdLst/>
            <a:ahLst/>
            <a:cxnLst/>
            <a:rect l="l" t="t" r="r" b="b"/>
            <a:pathLst>
              <a:path w="3318725" h="1642037">
                <a:moveTo>
                  <a:pt x="0" y="0"/>
                </a:moveTo>
                <a:lnTo>
                  <a:pt x="3318725" y="0"/>
                </a:lnTo>
                <a:lnTo>
                  <a:pt x="3318725" y="1642037"/>
                </a:lnTo>
                <a:lnTo>
                  <a:pt x="0" y="1642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79124" y="2719563"/>
            <a:ext cx="7795271" cy="6538737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68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097316" y="2429659"/>
            <a:ext cx="7795271" cy="6538737"/>
          </a:xfrm>
          <a:custGeom>
            <a:avLst/>
            <a:gdLst/>
            <a:ahLst/>
            <a:cxnLst/>
            <a:rect l="l" t="t" r="r" b="b"/>
            <a:pathLst>
              <a:path w="7795271" h="6538737">
                <a:moveTo>
                  <a:pt x="0" y="0"/>
                </a:moveTo>
                <a:lnTo>
                  <a:pt x="7795271" y="0"/>
                </a:lnTo>
                <a:lnTo>
                  <a:pt x="7795271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468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940586" y="4089981"/>
            <a:ext cx="8159053" cy="7093425"/>
          </a:xfrm>
          <a:custGeom>
            <a:avLst/>
            <a:gdLst/>
            <a:ahLst/>
            <a:cxnLst/>
            <a:rect l="l" t="t" r="r" b="b"/>
            <a:pathLst>
              <a:path w="8159053" h="7093425">
                <a:moveTo>
                  <a:pt x="0" y="0"/>
                </a:moveTo>
                <a:lnTo>
                  <a:pt x="8159053" y="0"/>
                </a:lnTo>
                <a:lnTo>
                  <a:pt x="8159053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99681" y="7815643"/>
            <a:ext cx="1896968" cy="4332674"/>
          </a:xfrm>
          <a:custGeom>
            <a:avLst/>
            <a:gdLst/>
            <a:ahLst/>
            <a:cxnLst/>
            <a:rect l="l" t="t" r="r" b="b"/>
            <a:pathLst>
              <a:path w="1896968" h="4332674">
                <a:moveTo>
                  <a:pt x="0" y="0"/>
                </a:moveTo>
                <a:lnTo>
                  <a:pt x="1896968" y="0"/>
                </a:lnTo>
                <a:lnTo>
                  <a:pt x="1896968" y="4332674"/>
                </a:lnTo>
                <a:lnTo>
                  <a:pt x="0" y="433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60834" y="-2254949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637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126049" y="1599863"/>
            <a:ext cx="1210199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5"/>
              </a:lnSpc>
            </a:pPr>
            <a:r>
              <a:rPr lang="en-US" sz="8805" dirty="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ZORBALIKLA MÜCADELE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98803" y="3774710"/>
            <a:ext cx="6090394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Herkes İçin Güvenli Toplum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599496" y="4089981"/>
            <a:ext cx="7688504" cy="7093425"/>
          </a:xfrm>
          <a:custGeom>
            <a:avLst/>
            <a:gdLst/>
            <a:ahLst/>
            <a:cxnLst/>
            <a:rect l="l" t="t" r="r" b="b"/>
            <a:pathLst>
              <a:path w="7688504" h="7093425">
                <a:moveTo>
                  <a:pt x="0" y="0"/>
                </a:moveTo>
                <a:lnTo>
                  <a:pt x="7688504" y="0"/>
                </a:lnTo>
                <a:lnTo>
                  <a:pt x="7688504" y="7093425"/>
                </a:lnTo>
                <a:lnTo>
                  <a:pt x="0" y="70934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893663" y="8292118"/>
            <a:ext cx="4758943" cy="2710614"/>
          </a:xfrm>
          <a:custGeom>
            <a:avLst/>
            <a:gdLst/>
            <a:ahLst/>
            <a:cxnLst/>
            <a:rect l="l" t="t" r="r" b="b"/>
            <a:pathLst>
              <a:path w="4758943" h="2710614">
                <a:moveTo>
                  <a:pt x="0" y="0"/>
                </a:moveTo>
                <a:lnTo>
                  <a:pt x="4758943" y="0"/>
                </a:lnTo>
                <a:lnTo>
                  <a:pt x="4758943" y="2710614"/>
                </a:lnTo>
                <a:lnTo>
                  <a:pt x="0" y="27106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29292" y="-296740"/>
            <a:ext cx="4831145" cy="2959076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0" y="0"/>
                </a:moveTo>
                <a:lnTo>
                  <a:pt x="4831145" y="0"/>
                </a:lnTo>
                <a:lnTo>
                  <a:pt x="4831145" y="2959077"/>
                </a:lnTo>
                <a:lnTo>
                  <a:pt x="0" y="295907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18286" y="-2231355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6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95211" y="305837"/>
            <a:ext cx="8406481" cy="3906383"/>
          </a:xfrm>
          <a:custGeom>
            <a:avLst/>
            <a:gdLst/>
            <a:ahLst/>
            <a:cxnLst/>
            <a:rect l="l" t="t" r="r" b="b"/>
            <a:pathLst>
              <a:path w="8406481" h="3906383">
                <a:moveTo>
                  <a:pt x="0" y="0"/>
                </a:moveTo>
                <a:lnTo>
                  <a:pt x="8406481" y="0"/>
                </a:lnTo>
                <a:lnTo>
                  <a:pt x="8406481" y="3906382"/>
                </a:lnTo>
                <a:lnTo>
                  <a:pt x="0" y="3906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64115" y="2599120"/>
            <a:ext cx="20998592" cy="7779636"/>
          </a:xfrm>
          <a:custGeom>
            <a:avLst/>
            <a:gdLst/>
            <a:ahLst/>
            <a:cxnLst/>
            <a:rect l="l" t="t" r="r" b="b"/>
            <a:pathLst>
              <a:path w="20998592" h="7779636">
                <a:moveTo>
                  <a:pt x="0" y="0"/>
                </a:moveTo>
                <a:lnTo>
                  <a:pt x="20998593" y="0"/>
                </a:lnTo>
                <a:lnTo>
                  <a:pt x="20998593" y="7779636"/>
                </a:lnTo>
                <a:lnTo>
                  <a:pt x="0" y="7779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594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55258" y="2599120"/>
            <a:ext cx="8161949" cy="1622187"/>
          </a:xfrm>
          <a:custGeom>
            <a:avLst/>
            <a:gdLst/>
            <a:ahLst/>
            <a:cxnLst/>
            <a:rect l="l" t="t" r="r" b="b"/>
            <a:pathLst>
              <a:path w="8161949" h="1622187">
                <a:moveTo>
                  <a:pt x="0" y="0"/>
                </a:moveTo>
                <a:lnTo>
                  <a:pt x="8161949" y="0"/>
                </a:lnTo>
                <a:lnTo>
                  <a:pt x="8161949" y="1622188"/>
                </a:lnTo>
                <a:lnTo>
                  <a:pt x="0" y="1622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07212" y="3408172"/>
            <a:ext cx="14073576" cy="7146818"/>
          </a:xfrm>
          <a:custGeom>
            <a:avLst/>
            <a:gdLst/>
            <a:ahLst/>
            <a:cxnLst/>
            <a:rect l="l" t="t" r="r" b="b"/>
            <a:pathLst>
              <a:path w="14073576" h="7146818">
                <a:moveTo>
                  <a:pt x="0" y="0"/>
                </a:moveTo>
                <a:lnTo>
                  <a:pt x="14073576" y="0"/>
                </a:lnTo>
                <a:lnTo>
                  <a:pt x="14073576" y="7146818"/>
                </a:lnTo>
                <a:lnTo>
                  <a:pt x="0" y="7146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13" r="-61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990305" y="-4935979"/>
            <a:ext cx="12861236" cy="10305065"/>
          </a:xfrm>
          <a:custGeom>
            <a:avLst/>
            <a:gdLst/>
            <a:ahLst/>
            <a:cxnLst/>
            <a:rect l="l" t="t" r="r" b="b"/>
            <a:pathLst>
              <a:path w="12861236" h="10305065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457453" y="4374144"/>
            <a:ext cx="8597986" cy="115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6"/>
              </a:lnSpc>
            </a:pPr>
            <a:r>
              <a:rPr lang="en-US" sz="8676" dirty="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TEŞEKKÜRLER</a:t>
            </a:r>
          </a:p>
        </p:txBody>
      </p:sp>
      <p:sp>
        <p:nvSpPr>
          <p:cNvPr id="11" name="Freeform 11"/>
          <p:cNvSpPr/>
          <p:nvPr/>
        </p:nvSpPr>
        <p:spPr>
          <a:xfrm>
            <a:off x="3245372" y="2083869"/>
            <a:ext cx="3103329" cy="4897712"/>
          </a:xfrm>
          <a:custGeom>
            <a:avLst/>
            <a:gdLst/>
            <a:ahLst/>
            <a:cxnLst/>
            <a:rect l="l" t="t" r="r" b="b"/>
            <a:pathLst>
              <a:path w="3103329" h="4897712">
                <a:moveTo>
                  <a:pt x="0" y="0"/>
                </a:moveTo>
                <a:lnTo>
                  <a:pt x="3103329" y="0"/>
                </a:lnTo>
                <a:lnTo>
                  <a:pt x="3103329" y="4897712"/>
                </a:lnTo>
                <a:lnTo>
                  <a:pt x="0" y="4897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4934881"/>
            <a:ext cx="2610108" cy="5005231"/>
          </a:xfrm>
          <a:custGeom>
            <a:avLst/>
            <a:gdLst/>
            <a:ahLst/>
            <a:cxnLst/>
            <a:rect l="l" t="t" r="r" b="b"/>
            <a:pathLst>
              <a:path w="2610108" h="5005231">
                <a:moveTo>
                  <a:pt x="0" y="0"/>
                </a:moveTo>
                <a:lnTo>
                  <a:pt x="2610108" y="0"/>
                </a:lnTo>
                <a:lnTo>
                  <a:pt x="2610108" y="5005231"/>
                </a:lnTo>
                <a:lnTo>
                  <a:pt x="0" y="50052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792945" y="4332251"/>
            <a:ext cx="2635593" cy="4926049"/>
          </a:xfrm>
          <a:custGeom>
            <a:avLst/>
            <a:gdLst/>
            <a:ahLst/>
            <a:cxnLst/>
            <a:rect l="l" t="t" r="r" b="b"/>
            <a:pathLst>
              <a:path w="2635593" h="4926049">
                <a:moveTo>
                  <a:pt x="0" y="0"/>
                </a:moveTo>
                <a:lnTo>
                  <a:pt x="2635594" y="0"/>
                </a:lnTo>
                <a:lnTo>
                  <a:pt x="2635594" y="4926049"/>
                </a:lnTo>
                <a:lnTo>
                  <a:pt x="0" y="4926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1735834" y="-534219"/>
            <a:ext cx="7385410" cy="2554564"/>
          </a:xfrm>
          <a:custGeom>
            <a:avLst/>
            <a:gdLst/>
            <a:ahLst/>
            <a:cxnLst/>
            <a:rect l="l" t="t" r="r" b="b"/>
            <a:pathLst>
              <a:path w="7385410" h="2554564">
                <a:moveTo>
                  <a:pt x="7385409" y="0"/>
                </a:moveTo>
                <a:lnTo>
                  <a:pt x="0" y="0"/>
                </a:lnTo>
                <a:lnTo>
                  <a:pt x="0" y="2554564"/>
                </a:lnTo>
                <a:lnTo>
                  <a:pt x="7385409" y="2554564"/>
                </a:lnTo>
                <a:lnTo>
                  <a:pt x="7385409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358951" y="-534219"/>
            <a:ext cx="7385410" cy="2554564"/>
          </a:xfrm>
          <a:custGeom>
            <a:avLst/>
            <a:gdLst/>
            <a:ahLst/>
            <a:cxnLst/>
            <a:rect l="l" t="t" r="r" b="b"/>
            <a:pathLst>
              <a:path w="7385410" h="2554564">
                <a:moveTo>
                  <a:pt x="0" y="0"/>
                </a:moveTo>
                <a:lnTo>
                  <a:pt x="7385410" y="0"/>
                </a:lnTo>
                <a:lnTo>
                  <a:pt x="7385410" y="2554564"/>
                </a:lnTo>
                <a:lnTo>
                  <a:pt x="0" y="25545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984600" y="743063"/>
            <a:ext cx="2843653" cy="6840233"/>
          </a:xfrm>
          <a:custGeom>
            <a:avLst/>
            <a:gdLst/>
            <a:ahLst/>
            <a:cxnLst/>
            <a:rect l="l" t="t" r="r" b="b"/>
            <a:pathLst>
              <a:path w="2843653" h="6840233">
                <a:moveTo>
                  <a:pt x="0" y="0"/>
                </a:moveTo>
                <a:lnTo>
                  <a:pt x="2843653" y="0"/>
                </a:lnTo>
                <a:lnTo>
                  <a:pt x="2843653" y="6840233"/>
                </a:lnTo>
                <a:lnTo>
                  <a:pt x="0" y="68402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56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1578816" y="8938536"/>
            <a:ext cx="4188269" cy="2172665"/>
          </a:xfrm>
          <a:custGeom>
            <a:avLst/>
            <a:gdLst/>
            <a:ahLst/>
            <a:cxnLst/>
            <a:rect l="l" t="t" r="r" b="b"/>
            <a:pathLst>
              <a:path w="4188269" h="2172665">
                <a:moveTo>
                  <a:pt x="0" y="0"/>
                </a:moveTo>
                <a:lnTo>
                  <a:pt x="4188270" y="0"/>
                </a:lnTo>
                <a:lnTo>
                  <a:pt x="4188270" y="2172665"/>
                </a:lnTo>
                <a:lnTo>
                  <a:pt x="0" y="217266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137141" y="6795275"/>
            <a:ext cx="2100423" cy="4286521"/>
          </a:xfrm>
          <a:custGeom>
            <a:avLst/>
            <a:gdLst/>
            <a:ahLst/>
            <a:cxnLst/>
            <a:rect l="l" t="t" r="r" b="b"/>
            <a:pathLst>
              <a:path w="2100423" h="4286521">
                <a:moveTo>
                  <a:pt x="0" y="0"/>
                </a:moveTo>
                <a:lnTo>
                  <a:pt x="2100423" y="0"/>
                </a:lnTo>
                <a:lnTo>
                  <a:pt x="2100423" y="4286521"/>
                </a:lnTo>
                <a:lnTo>
                  <a:pt x="0" y="42865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7861875" y="8938536"/>
            <a:ext cx="3037929" cy="2314522"/>
          </a:xfrm>
          <a:custGeom>
            <a:avLst/>
            <a:gdLst/>
            <a:ahLst/>
            <a:cxnLst/>
            <a:rect l="l" t="t" r="r" b="b"/>
            <a:pathLst>
              <a:path w="3037929" h="2314522">
                <a:moveTo>
                  <a:pt x="3037928" y="0"/>
                </a:moveTo>
                <a:lnTo>
                  <a:pt x="0" y="0"/>
                </a:lnTo>
                <a:lnTo>
                  <a:pt x="0" y="2314522"/>
                </a:lnTo>
                <a:lnTo>
                  <a:pt x="3037928" y="2314522"/>
                </a:lnTo>
                <a:lnTo>
                  <a:pt x="3037928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797036" y="8026419"/>
            <a:ext cx="1229423" cy="1231881"/>
          </a:xfrm>
          <a:custGeom>
            <a:avLst/>
            <a:gdLst/>
            <a:ahLst/>
            <a:cxnLst/>
            <a:rect l="l" t="t" r="r" b="b"/>
            <a:pathLst>
              <a:path w="1229423" h="1231881">
                <a:moveTo>
                  <a:pt x="0" y="0"/>
                </a:moveTo>
                <a:lnTo>
                  <a:pt x="1229423" y="0"/>
                </a:lnTo>
                <a:lnTo>
                  <a:pt x="1229423" y="1231881"/>
                </a:lnTo>
                <a:lnTo>
                  <a:pt x="0" y="1231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144000" y="1842010"/>
            <a:ext cx="1846611" cy="1514221"/>
          </a:xfrm>
          <a:custGeom>
            <a:avLst/>
            <a:gdLst/>
            <a:ahLst/>
            <a:cxnLst/>
            <a:rect l="l" t="t" r="r" b="b"/>
            <a:pathLst>
              <a:path w="1846611" h="1514221">
                <a:moveTo>
                  <a:pt x="0" y="0"/>
                </a:moveTo>
                <a:lnTo>
                  <a:pt x="1846611" y="0"/>
                </a:lnTo>
                <a:lnTo>
                  <a:pt x="1846611" y="1514221"/>
                </a:lnTo>
                <a:lnTo>
                  <a:pt x="0" y="1514221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 rot="-327371" flipH="1">
            <a:off x="-342936" y="-73803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21309977" y="0"/>
                </a:moveTo>
                <a:lnTo>
                  <a:pt x="0" y="0"/>
                </a:lnTo>
                <a:lnTo>
                  <a:pt x="0" y="6152120"/>
                </a:lnTo>
                <a:lnTo>
                  <a:pt x="21309977" y="6152120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80325" y="3297113"/>
            <a:ext cx="24570049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500220" y="3705656"/>
            <a:ext cx="12510713" cy="6353168"/>
          </a:xfrm>
          <a:custGeom>
            <a:avLst/>
            <a:gdLst/>
            <a:ahLst/>
            <a:cxnLst/>
            <a:rect l="l" t="t" r="r" b="b"/>
            <a:pathLst>
              <a:path w="12510713" h="6353168">
                <a:moveTo>
                  <a:pt x="0" y="0"/>
                </a:moveTo>
                <a:lnTo>
                  <a:pt x="12510712" y="0"/>
                </a:lnTo>
                <a:lnTo>
                  <a:pt x="12510712" y="6353168"/>
                </a:lnTo>
                <a:lnTo>
                  <a:pt x="0" y="635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3" r="-61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81514" y="4538089"/>
            <a:ext cx="5020428" cy="4654481"/>
          </a:xfrm>
          <a:custGeom>
            <a:avLst/>
            <a:gdLst/>
            <a:ahLst/>
            <a:cxnLst/>
            <a:rect l="l" t="t" r="r" b="b"/>
            <a:pathLst>
              <a:path w="5020428" h="4654481">
                <a:moveTo>
                  <a:pt x="0" y="0"/>
                </a:moveTo>
                <a:lnTo>
                  <a:pt x="5020428" y="0"/>
                </a:lnTo>
                <a:lnTo>
                  <a:pt x="5020428" y="4654481"/>
                </a:lnTo>
                <a:lnTo>
                  <a:pt x="0" y="4654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8039" y="1789309"/>
            <a:ext cx="2372125" cy="2483900"/>
          </a:xfrm>
          <a:custGeom>
            <a:avLst/>
            <a:gdLst/>
            <a:ahLst/>
            <a:cxnLst/>
            <a:rect l="l" t="t" r="r" b="b"/>
            <a:pathLst>
              <a:path w="2372125" h="2483900">
                <a:moveTo>
                  <a:pt x="0" y="0"/>
                </a:moveTo>
                <a:lnTo>
                  <a:pt x="2372125" y="0"/>
                </a:lnTo>
                <a:lnTo>
                  <a:pt x="2372125" y="2483900"/>
                </a:lnTo>
                <a:lnTo>
                  <a:pt x="0" y="248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092613" y="4033060"/>
            <a:ext cx="4358968" cy="981505"/>
            <a:chOff x="0" y="0"/>
            <a:chExt cx="1148041" cy="2585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8041" cy="258503"/>
            </a:xfrm>
            <a:custGeom>
              <a:avLst/>
              <a:gdLst/>
              <a:ahLst/>
              <a:cxnLst/>
              <a:rect l="l" t="t" r="r" b="b"/>
              <a:pathLst>
                <a:path w="1148041" h="258503">
                  <a:moveTo>
                    <a:pt x="90581" y="0"/>
                  </a:moveTo>
                  <a:lnTo>
                    <a:pt x="1057460" y="0"/>
                  </a:lnTo>
                  <a:cubicBezTo>
                    <a:pt x="1081484" y="0"/>
                    <a:pt x="1104523" y="9543"/>
                    <a:pt x="1121511" y="26530"/>
                  </a:cubicBezTo>
                  <a:cubicBezTo>
                    <a:pt x="1138498" y="43518"/>
                    <a:pt x="1148041" y="66557"/>
                    <a:pt x="1148041" y="90581"/>
                  </a:cubicBezTo>
                  <a:lnTo>
                    <a:pt x="1148041" y="167923"/>
                  </a:lnTo>
                  <a:cubicBezTo>
                    <a:pt x="1148041" y="191946"/>
                    <a:pt x="1138498" y="214986"/>
                    <a:pt x="1121511" y="231973"/>
                  </a:cubicBezTo>
                  <a:cubicBezTo>
                    <a:pt x="1104523" y="248960"/>
                    <a:pt x="1081484" y="258503"/>
                    <a:pt x="1057460" y="258503"/>
                  </a:cubicBezTo>
                  <a:lnTo>
                    <a:pt x="90581" y="258503"/>
                  </a:lnTo>
                  <a:cubicBezTo>
                    <a:pt x="66557" y="258503"/>
                    <a:pt x="43518" y="248960"/>
                    <a:pt x="26530" y="231973"/>
                  </a:cubicBezTo>
                  <a:cubicBezTo>
                    <a:pt x="9543" y="214986"/>
                    <a:pt x="0" y="191946"/>
                    <a:pt x="0" y="167923"/>
                  </a:cubicBezTo>
                  <a:lnTo>
                    <a:pt x="0" y="90581"/>
                  </a:lnTo>
                  <a:cubicBezTo>
                    <a:pt x="0" y="66557"/>
                    <a:pt x="9543" y="43518"/>
                    <a:pt x="26530" y="26530"/>
                  </a:cubicBezTo>
                  <a:cubicBezTo>
                    <a:pt x="43518" y="9543"/>
                    <a:pt x="66557" y="0"/>
                    <a:pt x="90581" y="0"/>
                  </a:cubicBezTo>
                  <a:close/>
                </a:path>
              </a:pathLst>
            </a:custGeom>
            <a:solidFill>
              <a:srgbClr val="85D27D">
                <a:alpha val="80000"/>
              </a:srgbClr>
            </a:solidFill>
            <a:ln w="38100" cap="rnd">
              <a:solidFill>
                <a:srgbClr val="FFFFFF">
                  <a:alpha val="80000"/>
                </a:srgbClr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1148041" cy="22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765327" y="4342838"/>
            <a:ext cx="368625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Zorbalık Nedir?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61933" y="4228353"/>
            <a:ext cx="1614417" cy="68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5127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01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980646" y="4033060"/>
            <a:ext cx="4358968" cy="981505"/>
            <a:chOff x="0" y="0"/>
            <a:chExt cx="1148041" cy="2585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48041" cy="258503"/>
            </a:xfrm>
            <a:custGeom>
              <a:avLst/>
              <a:gdLst/>
              <a:ahLst/>
              <a:cxnLst/>
              <a:rect l="l" t="t" r="r" b="b"/>
              <a:pathLst>
                <a:path w="1148041" h="258503">
                  <a:moveTo>
                    <a:pt x="90581" y="0"/>
                  </a:moveTo>
                  <a:lnTo>
                    <a:pt x="1057460" y="0"/>
                  </a:lnTo>
                  <a:cubicBezTo>
                    <a:pt x="1081484" y="0"/>
                    <a:pt x="1104523" y="9543"/>
                    <a:pt x="1121511" y="26530"/>
                  </a:cubicBezTo>
                  <a:cubicBezTo>
                    <a:pt x="1138498" y="43518"/>
                    <a:pt x="1148041" y="66557"/>
                    <a:pt x="1148041" y="90581"/>
                  </a:cubicBezTo>
                  <a:lnTo>
                    <a:pt x="1148041" y="167923"/>
                  </a:lnTo>
                  <a:cubicBezTo>
                    <a:pt x="1148041" y="191946"/>
                    <a:pt x="1138498" y="214986"/>
                    <a:pt x="1121511" y="231973"/>
                  </a:cubicBezTo>
                  <a:cubicBezTo>
                    <a:pt x="1104523" y="248960"/>
                    <a:pt x="1081484" y="258503"/>
                    <a:pt x="1057460" y="258503"/>
                  </a:cubicBezTo>
                  <a:lnTo>
                    <a:pt x="90581" y="258503"/>
                  </a:lnTo>
                  <a:cubicBezTo>
                    <a:pt x="66557" y="258503"/>
                    <a:pt x="43518" y="248960"/>
                    <a:pt x="26530" y="231973"/>
                  </a:cubicBezTo>
                  <a:cubicBezTo>
                    <a:pt x="9543" y="214986"/>
                    <a:pt x="0" y="191946"/>
                    <a:pt x="0" y="167923"/>
                  </a:cubicBezTo>
                  <a:lnTo>
                    <a:pt x="0" y="90581"/>
                  </a:lnTo>
                  <a:cubicBezTo>
                    <a:pt x="0" y="66557"/>
                    <a:pt x="9543" y="43518"/>
                    <a:pt x="26530" y="26530"/>
                  </a:cubicBezTo>
                  <a:cubicBezTo>
                    <a:pt x="43518" y="9543"/>
                    <a:pt x="66557" y="0"/>
                    <a:pt x="90581" y="0"/>
                  </a:cubicBezTo>
                  <a:close/>
                </a:path>
              </a:pathLst>
            </a:custGeom>
            <a:solidFill>
              <a:srgbClr val="85D27D">
                <a:alpha val="80000"/>
              </a:srgbClr>
            </a:solidFill>
            <a:ln w="38100" cap="rnd">
              <a:solidFill>
                <a:srgbClr val="FFFFFF">
                  <a:alpha val="80000"/>
                </a:srgbClr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28575"/>
              <a:ext cx="1148041" cy="22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494241" y="4180728"/>
            <a:ext cx="373557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Zorbalık Çeşitleri Nelerdir?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01580" y="4228353"/>
            <a:ext cx="1614417" cy="68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5127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02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997987" y="5410456"/>
            <a:ext cx="4728080" cy="1270254"/>
            <a:chOff x="0" y="0"/>
            <a:chExt cx="1245256" cy="3345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45256" cy="334553"/>
            </a:xfrm>
            <a:custGeom>
              <a:avLst/>
              <a:gdLst/>
              <a:ahLst/>
              <a:cxnLst/>
              <a:rect l="l" t="t" r="r" b="b"/>
              <a:pathLst>
                <a:path w="1245256" h="334553">
                  <a:moveTo>
                    <a:pt x="83509" y="0"/>
                  </a:moveTo>
                  <a:lnTo>
                    <a:pt x="1161747" y="0"/>
                  </a:lnTo>
                  <a:cubicBezTo>
                    <a:pt x="1207867" y="0"/>
                    <a:pt x="1245256" y="37388"/>
                    <a:pt x="1245256" y="83509"/>
                  </a:cubicBezTo>
                  <a:lnTo>
                    <a:pt x="1245256" y="251043"/>
                  </a:lnTo>
                  <a:cubicBezTo>
                    <a:pt x="1245256" y="297164"/>
                    <a:pt x="1207867" y="334553"/>
                    <a:pt x="1161747" y="334553"/>
                  </a:cubicBezTo>
                  <a:lnTo>
                    <a:pt x="83509" y="334553"/>
                  </a:lnTo>
                  <a:cubicBezTo>
                    <a:pt x="37388" y="334553"/>
                    <a:pt x="0" y="297164"/>
                    <a:pt x="0" y="251043"/>
                  </a:cubicBezTo>
                  <a:lnTo>
                    <a:pt x="0" y="83509"/>
                  </a:lnTo>
                  <a:cubicBezTo>
                    <a:pt x="0" y="37388"/>
                    <a:pt x="37388" y="0"/>
                    <a:pt x="83509" y="0"/>
                  </a:cubicBezTo>
                  <a:close/>
                </a:path>
              </a:pathLst>
            </a:custGeom>
            <a:solidFill>
              <a:srgbClr val="85D27D">
                <a:alpha val="80000"/>
              </a:srgbClr>
            </a:solidFill>
            <a:ln w="38100" cap="rnd">
              <a:solidFill>
                <a:srgbClr val="FFFFFF">
                  <a:alpha val="80000"/>
                </a:srgbClr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28575"/>
              <a:ext cx="1245256" cy="305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529543" y="5674108"/>
            <a:ext cx="3788868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Zorbalığı Nasıl Anlarız?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15126" y="5778513"/>
            <a:ext cx="1614417" cy="68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5127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04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455450" y="7239411"/>
            <a:ext cx="4358968" cy="981505"/>
            <a:chOff x="0" y="0"/>
            <a:chExt cx="1148041" cy="25850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48041" cy="258503"/>
            </a:xfrm>
            <a:custGeom>
              <a:avLst/>
              <a:gdLst/>
              <a:ahLst/>
              <a:cxnLst/>
              <a:rect l="l" t="t" r="r" b="b"/>
              <a:pathLst>
                <a:path w="1148041" h="258503">
                  <a:moveTo>
                    <a:pt x="90581" y="0"/>
                  </a:moveTo>
                  <a:lnTo>
                    <a:pt x="1057460" y="0"/>
                  </a:lnTo>
                  <a:cubicBezTo>
                    <a:pt x="1081484" y="0"/>
                    <a:pt x="1104523" y="9543"/>
                    <a:pt x="1121511" y="26530"/>
                  </a:cubicBezTo>
                  <a:cubicBezTo>
                    <a:pt x="1138498" y="43518"/>
                    <a:pt x="1148041" y="66557"/>
                    <a:pt x="1148041" y="90581"/>
                  </a:cubicBezTo>
                  <a:lnTo>
                    <a:pt x="1148041" y="167923"/>
                  </a:lnTo>
                  <a:cubicBezTo>
                    <a:pt x="1148041" y="191946"/>
                    <a:pt x="1138498" y="214986"/>
                    <a:pt x="1121511" y="231973"/>
                  </a:cubicBezTo>
                  <a:cubicBezTo>
                    <a:pt x="1104523" y="248960"/>
                    <a:pt x="1081484" y="258503"/>
                    <a:pt x="1057460" y="258503"/>
                  </a:cubicBezTo>
                  <a:lnTo>
                    <a:pt x="90581" y="258503"/>
                  </a:lnTo>
                  <a:cubicBezTo>
                    <a:pt x="66557" y="258503"/>
                    <a:pt x="43518" y="248960"/>
                    <a:pt x="26530" y="231973"/>
                  </a:cubicBezTo>
                  <a:cubicBezTo>
                    <a:pt x="9543" y="214986"/>
                    <a:pt x="0" y="191946"/>
                    <a:pt x="0" y="167923"/>
                  </a:cubicBezTo>
                  <a:lnTo>
                    <a:pt x="0" y="90581"/>
                  </a:lnTo>
                  <a:cubicBezTo>
                    <a:pt x="0" y="66557"/>
                    <a:pt x="9543" y="43518"/>
                    <a:pt x="26530" y="26530"/>
                  </a:cubicBezTo>
                  <a:cubicBezTo>
                    <a:pt x="43518" y="9543"/>
                    <a:pt x="66557" y="0"/>
                    <a:pt x="90581" y="0"/>
                  </a:cubicBezTo>
                  <a:close/>
                </a:path>
              </a:pathLst>
            </a:custGeom>
            <a:solidFill>
              <a:srgbClr val="85D27D">
                <a:alpha val="80000"/>
              </a:srgbClr>
            </a:solidFill>
            <a:ln w="38100" cap="rnd">
              <a:solidFill>
                <a:srgbClr val="FFFFFF">
                  <a:alpha val="80000"/>
                </a:srgbClr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28575"/>
              <a:ext cx="1148041" cy="22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817460" y="7549189"/>
            <a:ext cx="363494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Zorbalığı Önleme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40987" y="7407269"/>
            <a:ext cx="1614417" cy="68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5127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05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131420" y="7448818"/>
            <a:ext cx="1614417" cy="68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5127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06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4396608" y="5569107"/>
            <a:ext cx="4358968" cy="981505"/>
            <a:chOff x="0" y="0"/>
            <a:chExt cx="1148041" cy="25850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48041" cy="258503"/>
            </a:xfrm>
            <a:custGeom>
              <a:avLst/>
              <a:gdLst/>
              <a:ahLst/>
              <a:cxnLst/>
              <a:rect l="l" t="t" r="r" b="b"/>
              <a:pathLst>
                <a:path w="1148041" h="258503">
                  <a:moveTo>
                    <a:pt x="90581" y="0"/>
                  </a:moveTo>
                  <a:lnTo>
                    <a:pt x="1057460" y="0"/>
                  </a:lnTo>
                  <a:cubicBezTo>
                    <a:pt x="1081484" y="0"/>
                    <a:pt x="1104523" y="9543"/>
                    <a:pt x="1121511" y="26530"/>
                  </a:cubicBezTo>
                  <a:cubicBezTo>
                    <a:pt x="1138498" y="43518"/>
                    <a:pt x="1148041" y="66557"/>
                    <a:pt x="1148041" y="90581"/>
                  </a:cubicBezTo>
                  <a:lnTo>
                    <a:pt x="1148041" y="167923"/>
                  </a:lnTo>
                  <a:cubicBezTo>
                    <a:pt x="1148041" y="191946"/>
                    <a:pt x="1138498" y="214986"/>
                    <a:pt x="1121511" y="231973"/>
                  </a:cubicBezTo>
                  <a:cubicBezTo>
                    <a:pt x="1104523" y="248960"/>
                    <a:pt x="1081484" y="258503"/>
                    <a:pt x="1057460" y="258503"/>
                  </a:cubicBezTo>
                  <a:lnTo>
                    <a:pt x="90581" y="258503"/>
                  </a:lnTo>
                  <a:cubicBezTo>
                    <a:pt x="66557" y="258503"/>
                    <a:pt x="43518" y="248960"/>
                    <a:pt x="26530" y="231973"/>
                  </a:cubicBezTo>
                  <a:cubicBezTo>
                    <a:pt x="9543" y="214986"/>
                    <a:pt x="0" y="191946"/>
                    <a:pt x="0" y="167923"/>
                  </a:cubicBezTo>
                  <a:lnTo>
                    <a:pt x="0" y="90581"/>
                  </a:lnTo>
                  <a:cubicBezTo>
                    <a:pt x="0" y="66557"/>
                    <a:pt x="9543" y="43518"/>
                    <a:pt x="26530" y="26530"/>
                  </a:cubicBezTo>
                  <a:cubicBezTo>
                    <a:pt x="43518" y="9543"/>
                    <a:pt x="66557" y="0"/>
                    <a:pt x="90581" y="0"/>
                  </a:cubicBezTo>
                  <a:close/>
                </a:path>
              </a:pathLst>
            </a:custGeom>
            <a:solidFill>
              <a:srgbClr val="85D27D">
                <a:alpha val="80000"/>
              </a:srgbClr>
            </a:solidFill>
            <a:ln w="38100" cap="rnd">
              <a:solidFill>
                <a:srgbClr val="FFFFFF">
                  <a:alpha val="80000"/>
                </a:srgbClr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28575"/>
              <a:ext cx="1148041" cy="22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3499829" y="5764400"/>
            <a:ext cx="1614417" cy="68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5127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03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107301" y="5878885"/>
            <a:ext cx="345537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Zorbalığın Etkileri</a:t>
            </a:r>
          </a:p>
        </p:txBody>
      </p:sp>
      <p:sp>
        <p:nvSpPr>
          <p:cNvPr id="34" name="Freeform 34"/>
          <p:cNvSpPr/>
          <p:nvPr/>
        </p:nvSpPr>
        <p:spPr>
          <a:xfrm>
            <a:off x="-3673929" y="-3536480"/>
            <a:ext cx="8160670" cy="6538737"/>
          </a:xfrm>
          <a:custGeom>
            <a:avLst/>
            <a:gdLst/>
            <a:ahLst/>
            <a:cxnLst/>
            <a:rect l="l" t="t" r="r" b="b"/>
            <a:pathLst>
              <a:path w="8160670" h="6538737">
                <a:moveTo>
                  <a:pt x="0" y="0"/>
                </a:moveTo>
                <a:lnTo>
                  <a:pt x="8160670" y="0"/>
                </a:lnTo>
                <a:lnTo>
                  <a:pt x="8160670" y="6538737"/>
                </a:lnTo>
                <a:lnTo>
                  <a:pt x="0" y="6538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4099812" y="-2820874"/>
            <a:ext cx="8376376" cy="8299746"/>
          </a:xfrm>
          <a:custGeom>
            <a:avLst/>
            <a:gdLst/>
            <a:ahLst/>
            <a:cxnLst/>
            <a:rect l="l" t="t" r="r" b="b"/>
            <a:pathLst>
              <a:path w="8376376" h="8299746">
                <a:moveTo>
                  <a:pt x="0" y="0"/>
                </a:moveTo>
                <a:lnTo>
                  <a:pt x="8376376" y="0"/>
                </a:lnTo>
                <a:lnTo>
                  <a:pt x="8376376" y="8299745"/>
                </a:lnTo>
                <a:lnTo>
                  <a:pt x="0" y="829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3663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4460559" y="4033060"/>
            <a:ext cx="3706733" cy="5323853"/>
          </a:xfrm>
          <a:custGeom>
            <a:avLst/>
            <a:gdLst/>
            <a:ahLst/>
            <a:cxnLst/>
            <a:rect l="l" t="t" r="r" b="b"/>
            <a:pathLst>
              <a:path w="3706733" h="5323853">
                <a:moveTo>
                  <a:pt x="0" y="0"/>
                </a:moveTo>
                <a:lnTo>
                  <a:pt x="3706733" y="0"/>
                </a:lnTo>
                <a:lnTo>
                  <a:pt x="3706733" y="5323853"/>
                </a:lnTo>
                <a:lnTo>
                  <a:pt x="0" y="53238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313102" y="8448878"/>
            <a:ext cx="5447957" cy="2826128"/>
          </a:xfrm>
          <a:custGeom>
            <a:avLst/>
            <a:gdLst/>
            <a:ahLst/>
            <a:cxnLst/>
            <a:rect l="l" t="t" r="r" b="b"/>
            <a:pathLst>
              <a:path w="5447957" h="2826128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5443313" y="8448878"/>
            <a:ext cx="5447957" cy="2826128"/>
          </a:xfrm>
          <a:custGeom>
            <a:avLst/>
            <a:gdLst/>
            <a:ahLst/>
            <a:cxnLst/>
            <a:rect l="l" t="t" r="r" b="b"/>
            <a:pathLst>
              <a:path w="5447957" h="2826128">
                <a:moveTo>
                  <a:pt x="0" y="0"/>
                </a:moveTo>
                <a:lnTo>
                  <a:pt x="5447957" y="0"/>
                </a:lnTo>
                <a:lnTo>
                  <a:pt x="5447957" y="2826128"/>
                </a:lnTo>
                <a:lnTo>
                  <a:pt x="0" y="28261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5761059" y="-621979"/>
            <a:ext cx="1601469" cy="1725488"/>
          </a:xfrm>
          <a:custGeom>
            <a:avLst/>
            <a:gdLst/>
            <a:ahLst/>
            <a:cxnLst/>
            <a:rect l="l" t="t" r="r" b="b"/>
            <a:pathLst>
              <a:path w="1601469" h="1725488">
                <a:moveTo>
                  <a:pt x="0" y="0"/>
                </a:moveTo>
                <a:lnTo>
                  <a:pt x="1601469" y="0"/>
                </a:lnTo>
                <a:lnTo>
                  <a:pt x="1601469" y="1725488"/>
                </a:lnTo>
                <a:lnTo>
                  <a:pt x="0" y="172548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4737810" y="8945902"/>
            <a:ext cx="3216527" cy="1832080"/>
          </a:xfrm>
          <a:custGeom>
            <a:avLst/>
            <a:gdLst/>
            <a:ahLst/>
            <a:cxnLst/>
            <a:rect l="l" t="t" r="r" b="b"/>
            <a:pathLst>
              <a:path w="3216527" h="1832080">
                <a:moveTo>
                  <a:pt x="0" y="0"/>
                </a:moveTo>
                <a:lnTo>
                  <a:pt x="3216528" y="0"/>
                </a:lnTo>
                <a:lnTo>
                  <a:pt x="3216528" y="1832080"/>
                </a:lnTo>
                <a:lnTo>
                  <a:pt x="0" y="18320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0312053" y="-212371"/>
            <a:ext cx="3087481" cy="1601631"/>
          </a:xfrm>
          <a:custGeom>
            <a:avLst/>
            <a:gdLst/>
            <a:ahLst/>
            <a:cxnLst/>
            <a:rect l="l" t="t" r="r" b="b"/>
            <a:pathLst>
              <a:path w="3087481" h="1601631">
                <a:moveTo>
                  <a:pt x="0" y="0"/>
                </a:moveTo>
                <a:lnTo>
                  <a:pt x="3087480" y="0"/>
                </a:lnTo>
                <a:lnTo>
                  <a:pt x="3087480" y="1601630"/>
                </a:lnTo>
                <a:lnTo>
                  <a:pt x="0" y="1601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2769628" y="350978"/>
            <a:ext cx="1822879" cy="1038282"/>
          </a:xfrm>
          <a:custGeom>
            <a:avLst/>
            <a:gdLst/>
            <a:ahLst/>
            <a:cxnLst/>
            <a:rect l="l" t="t" r="r" b="b"/>
            <a:pathLst>
              <a:path w="1822879" h="1038282">
                <a:moveTo>
                  <a:pt x="0" y="0"/>
                </a:moveTo>
                <a:lnTo>
                  <a:pt x="1822880" y="0"/>
                </a:lnTo>
                <a:lnTo>
                  <a:pt x="1822880" y="1038281"/>
                </a:lnTo>
                <a:lnTo>
                  <a:pt x="0" y="1038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4221234" y="1595415"/>
            <a:ext cx="984553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3"/>
              </a:lnSpc>
            </a:pPr>
            <a:r>
              <a:rPr lang="en-US" sz="8313" dirty="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KONULAR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915996" y="7563280"/>
            <a:ext cx="363494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Zorbalığı Önleme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0494241" y="7312019"/>
            <a:ext cx="4358968" cy="981505"/>
            <a:chOff x="0" y="0"/>
            <a:chExt cx="1148041" cy="25850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148041" cy="258503"/>
            </a:xfrm>
            <a:custGeom>
              <a:avLst/>
              <a:gdLst/>
              <a:ahLst/>
              <a:cxnLst/>
              <a:rect l="l" t="t" r="r" b="b"/>
              <a:pathLst>
                <a:path w="1148041" h="258503">
                  <a:moveTo>
                    <a:pt x="90581" y="0"/>
                  </a:moveTo>
                  <a:lnTo>
                    <a:pt x="1057460" y="0"/>
                  </a:lnTo>
                  <a:cubicBezTo>
                    <a:pt x="1081484" y="0"/>
                    <a:pt x="1104523" y="9543"/>
                    <a:pt x="1121511" y="26530"/>
                  </a:cubicBezTo>
                  <a:cubicBezTo>
                    <a:pt x="1138498" y="43518"/>
                    <a:pt x="1148041" y="66557"/>
                    <a:pt x="1148041" y="90581"/>
                  </a:cubicBezTo>
                  <a:lnTo>
                    <a:pt x="1148041" y="167923"/>
                  </a:lnTo>
                  <a:cubicBezTo>
                    <a:pt x="1148041" y="191946"/>
                    <a:pt x="1138498" y="214986"/>
                    <a:pt x="1121511" y="231973"/>
                  </a:cubicBezTo>
                  <a:cubicBezTo>
                    <a:pt x="1104523" y="248960"/>
                    <a:pt x="1081484" y="258503"/>
                    <a:pt x="1057460" y="258503"/>
                  </a:cubicBezTo>
                  <a:lnTo>
                    <a:pt x="90581" y="258503"/>
                  </a:lnTo>
                  <a:cubicBezTo>
                    <a:pt x="66557" y="258503"/>
                    <a:pt x="43518" y="248960"/>
                    <a:pt x="26530" y="231973"/>
                  </a:cubicBezTo>
                  <a:cubicBezTo>
                    <a:pt x="9543" y="214986"/>
                    <a:pt x="0" y="191946"/>
                    <a:pt x="0" y="167923"/>
                  </a:cubicBezTo>
                  <a:lnTo>
                    <a:pt x="0" y="90581"/>
                  </a:lnTo>
                  <a:cubicBezTo>
                    <a:pt x="0" y="66557"/>
                    <a:pt x="9543" y="43518"/>
                    <a:pt x="26530" y="26530"/>
                  </a:cubicBezTo>
                  <a:cubicBezTo>
                    <a:pt x="43518" y="9543"/>
                    <a:pt x="66557" y="0"/>
                    <a:pt x="90581" y="0"/>
                  </a:cubicBezTo>
                  <a:close/>
                </a:path>
              </a:pathLst>
            </a:custGeom>
            <a:solidFill>
              <a:srgbClr val="85D27D">
                <a:alpha val="80000"/>
              </a:srgbClr>
            </a:solidFill>
            <a:ln w="38100" cap="rnd">
              <a:solidFill>
                <a:srgbClr val="FFFFFF">
                  <a:alpha val="80000"/>
                </a:srgbClr>
              </a:solidFill>
              <a:prstDash val="solid"/>
              <a:round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0" y="47625"/>
              <a:ext cx="1148041" cy="2108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0494241" y="7621796"/>
            <a:ext cx="4358968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Zorbalıkla Mücadele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54370" y="3374370"/>
            <a:ext cx="4963518" cy="2574825"/>
          </a:xfrm>
          <a:custGeom>
            <a:avLst/>
            <a:gdLst/>
            <a:ahLst/>
            <a:cxnLst/>
            <a:rect l="l" t="t" r="r" b="b"/>
            <a:pathLst>
              <a:path w="4963518" h="2574825">
                <a:moveTo>
                  <a:pt x="0" y="0"/>
                </a:moveTo>
                <a:lnTo>
                  <a:pt x="4963518" y="0"/>
                </a:lnTo>
                <a:lnTo>
                  <a:pt x="4963518" y="2574825"/>
                </a:lnTo>
                <a:lnTo>
                  <a:pt x="0" y="2574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76887" y="3827198"/>
            <a:ext cx="2930510" cy="1669170"/>
          </a:xfrm>
          <a:custGeom>
            <a:avLst/>
            <a:gdLst/>
            <a:ahLst/>
            <a:cxnLst/>
            <a:rect l="l" t="t" r="r" b="b"/>
            <a:pathLst>
              <a:path w="2930510" h="1669170">
                <a:moveTo>
                  <a:pt x="0" y="0"/>
                </a:moveTo>
                <a:lnTo>
                  <a:pt x="2930510" y="0"/>
                </a:lnTo>
                <a:lnTo>
                  <a:pt x="2930510" y="1669169"/>
                </a:lnTo>
                <a:lnTo>
                  <a:pt x="0" y="166916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58837" y="4881902"/>
            <a:ext cx="24570049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25156" y="-1891191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3721" y="7185520"/>
            <a:ext cx="19475442" cy="11669036"/>
          </a:xfrm>
          <a:custGeom>
            <a:avLst/>
            <a:gdLst/>
            <a:ahLst/>
            <a:cxnLst/>
            <a:rect l="l" t="t" r="r" b="b"/>
            <a:pathLst>
              <a:path w="19475442" h="11669036">
                <a:moveTo>
                  <a:pt x="0" y="0"/>
                </a:moveTo>
                <a:lnTo>
                  <a:pt x="19475442" y="0"/>
                </a:lnTo>
                <a:lnTo>
                  <a:pt x="19475442" y="11669036"/>
                </a:lnTo>
                <a:lnTo>
                  <a:pt x="0" y="116690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75059" y="-1219848"/>
            <a:ext cx="7670953" cy="4497096"/>
          </a:xfrm>
          <a:custGeom>
            <a:avLst/>
            <a:gdLst/>
            <a:ahLst/>
            <a:cxnLst/>
            <a:rect l="l" t="t" r="r" b="b"/>
            <a:pathLst>
              <a:path w="7670953" h="4497096">
                <a:moveTo>
                  <a:pt x="0" y="0"/>
                </a:moveTo>
                <a:lnTo>
                  <a:pt x="7670954" y="0"/>
                </a:lnTo>
                <a:lnTo>
                  <a:pt x="7670954" y="4497096"/>
                </a:lnTo>
                <a:lnTo>
                  <a:pt x="0" y="44970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91344" y="2762605"/>
            <a:ext cx="9182679" cy="4009160"/>
            <a:chOff x="0" y="0"/>
            <a:chExt cx="2418483" cy="10559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18483" cy="1055911"/>
            </a:xfrm>
            <a:custGeom>
              <a:avLst/>
              <a:gdLst/>
              <a:ahLst/>
              <a:cxnLst/>
              <a:rect l="l" t="t" r="r" b="b"/>
              <a:pathLst>
                <a:path w="2418483" h="1055911">
                  <a:moveTo>
                    <a:pt x="42998" y="0"/>
                  </a:moveTo>
                  <a:lnTo>
                    <a:pt x="2375485" y="0"/>
                  </a:lnTo>
                  <a:cubicBezTo>
                    <a:pt x="2386889" y="0"/>
                    <a:pt x="2397826" y="4530"/>
                    <a:pt x="2405890" y="12594"/>
                  </a:cubicBezTo>
                  <a:cubicBezTo>
                    <a:pt x="2413953" y="20658"/>
                    <a:pt x="2418483" y="31594"/>
                    <a:pt x="2418483" y="42998"/>
                  </a:cubicBezTo>
                  <a:lnTo>
                    <a:pt x="2418483" y="1012912"/>
                  </a:lnTo>
                  <a:cubicBezTo>
                    <a:pt x="2418483" y="1024316"/>
                    <a:pt x="2413953" y="1035253"/>
                    <a:pt x="2405890" y="1043317"/>
                  </a:cubicBezTo>
                  <a:cubicBezTo>
                    <a:pt x="2397826" y="1051380"/>
                    <a:pt x="2386889" y="1055911"/>
                    <a:pt x="2375485" y="1055911"/>
                  </a:cubicBezTo>
                  <a:lnTo>
                    <a:pt x="42998" y="1055911"/>
                  </a:lnTo>
                  <a:cubicBezTo>
                    <a:pt x="31594" y="1055911"/>
                    <a:pt x="20658" y="1051380"/>
                    <a:pt x="12594" y="1043317"/>
                  </a:cubicBezTo>
                  <a:cubicBezTo>
                    <a:pt x="4530" y="1035253"/>
                    <a:pt x="0" y="1024316"/>
                    <a:pt x="0" y="1012912"/>
                  </a:cubicBezTo>
                  <a:lnTo>
                    <a:pt x="0" y="42998"/>
                  </a:lnTo>
                  <a:cubicBezTo>
                    <a:pt x="0" y="31594"/>
                    <a:pt x="4530" y="20658"/>
                    <a:pt x="12594" y="12594"/>
                  </a:cubicBezTo>
                  <a:cubicBezTo>
                    <a:pt x="20658" y="4530"/>
                    <a:pt x="31594" y="0"/>
                    <a:pt x="42998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2418483" cy="1027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957067" y="3262893"/>
            <a:ext cx="7968089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Akran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zorbalığı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,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okullarda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bir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ya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da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birkaç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çocuğun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</a:p>
          <a:p>
            <a:pPr algn="ctr">
              <a:lnSpc>
                <a:spcPts val="3920"/>
              </a:lnSpc>
            </a:pP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bir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başka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çocuğa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karşı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yaptığı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saldırgan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davranışlar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olarak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tanımlanmaktadır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. Bu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davranışlar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fiziksel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,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sözel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ya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da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psikolojik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olabilir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  <a:p>
            <a:pPr algn="ctr">
              <a:lnSpc>
                <a:spcPts val="3920"/>
              </a:lnSpc>
            </a:pP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Zorbalık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okul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,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iş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yeri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ve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sosyal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ortamlarda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8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görülebilir</a:t>
            </a:r>
            <a:r>
              <a:rPr lang="en-US" sz="28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26089" y="1903140"/>
            <a:ext cx="584582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ZORBALIK NEDIR?</a:t>
            </a:r>
          </a:p>
        </p:txBody>
      </p:sp>
      <p:sp>
        <p:nvSpPr>
          <p:cNvPr id="14" name="Freeform 14"/>
          <p:cNvSpPr/>
          <p:nvPr/>
        </p:nvSpPr>
        <p:spPr>
          <a:xfrm>
            <a:off x="7104926" y="-2526232"/>
            <a:ext cx="4642523" cy="5105698"/>
          </a:xfrm>
          <a:custGeom>
            <a:avLst/>
            <a:gdLst/>
            <a:ahLst/>
            <a:cxnLst/>
            <a:rect l="l" t="t" r="r" b="b"/>
            <a:pathLst>
              <a:path w="4642523" h="5105698">
                <a:moveTo>
                  <a:pt x="0" y="0"/>
                </a:moveTo>
                <a:lnTo>
                  <a:pt x="4642523" y="0"/>
                </a:lnTo>
                <a:lnTo>
                  <a:pt x="4642523" y="5105698"/>
                </a:lnTo>
                <a:lnTo>
                  <a:pt x="0" y="5105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15995" y="7860395"/>
            <a:ext cx="11841151" cy="8229600"/>
          </a:xfrm>
          <a:custGeom>
            <a:avLst/>
            <a:gdLst/>
            <a:ahLst/>
            <a:cxnLst/>
            <a:rect l="l" t="t" r="r" b="b"/>
            <a:pathLst>
              <a:path w="11841151" h="8229600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7104926" y="7455404"/>
            <a:ext cx="3104426" cy="2483541"/>
          </a:xfrm>
          <a:custGeom>
            <a:avLst/>
            <a:gdLst/>
            <a:ahLst/>
            <a:cxnLst/>
            <a:rect l="l" t="t" r="r" b="b"/>
            <a:pathLst>
              <a:path w="3104426" h="2483541">
                <a:moveTo>
                  <a:pt x="3104426" y="0"/>
                </a:moveTo>
                <a:lnTo>
                  <a:pt x="0" y="0"/>
                </a:lnTo>
                <a:lnTo>
                  <a:pt x="0" y="2483540"/>
                </a:lnTo>
                <a:lnTo>
                  <a:pt x="3104426" y="2483540"/>
                </a:lnTo>
                <a:lnTo>
                  <a:pt x="310442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-1354370" y="314318"/>
            <a:ext cx="6008523" cy="7283058"/>
          </a:xfrm>
          <a:custGeom>
            <a:avLst/>
            <a:gdLst/>
            <a:ahLst/>
            <a:cxnLst/>
            <a:rect l="l" t="t" r="r" b="b"/>
            <a:pathLst>
              <a:path w="6008523" h="7283058">
                <a:moveTo>
                  <a:pt x="6008523" y="0"/>
                </a:moveTo>
                <a:lnTo>
                  <a:pt x="0" y="0"/>
                </a:lnTo>
                <a:lnTo>
                  <a:pt x="0" y="7283058"/>
                </a:lnTo>
                <a:lnTo>
                  <a:pt x="6008523" y="7283058"/>
                </a:lnTo>
                <a:lnTo>
                  <a:pt x="600852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769821" y="3042306"/>
            <a:ext cx="3332640" cy="5192498"/>
          </a:xfrm>
          <a:custGeom>
            <a:avLst/>
            <a:gdLst/>
            <a:ahLst/>
            <a:cxnLst/>
            <a:rect l="l" t="t" r="r" b="b"/>
            <a:pathLst>
              <a:path w="3332640" h="5192498">
                <a:moveTo>
                  <a:pt x="0" y="0"/>
                </a:moveTo>
                <a:lnTo>
                  <a:pt x="3332639" y="0"/>
                </a:lnTo>
                <a:lnTo>
                  <a:pt x="3332639" y="5192498"/>
                </a:lnTo>
                <a:lnTo>
                  <a:pt x="0" y="51924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845935" y="7633118"/>
            <a:ext cx="2826730" cy="3250365"/>
          </a:xfrm>
          <a:custGeom>
            <a:avLst/>
            <a:gdLst/>
            <a:ahLst/>
            <a:cxnLst/>
            <a:rect l="l" t="t" r="r" b="b"/>
            <a:pathLst>
              <a:path w="2826730" h="3250365">
                <a:moveTo>
                  <a:pt x="0" y="0"/>
                </a:moveTo>
                <a:lnTo>
                  <a:pt x="2826730" y="0"/>
                </a:lnTo>
                <a:lnTo>
                  <a:pt x="2826730" y="3250364"/>
                </a:lnTo>
                <a:lnTo>
                  <a:pt x="0" y="32503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34311"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348929" y="5496367"/>
            <a:ext cx="2655916" cy="4114800"/>
          </a:xfrm>
          <a:custGeom>
            <a:avLst/>
            <a:gdLst/>
            <a:ahLst/>
            <a:cxnLst/>
            <a:rect l="l" t="t" r="r" b="b"/>
            <a:pathLst>
              <a:path w="2655916" h="4114800">
                <a:moveTo>
                  <a:pt x="2655917" y="0"/>
                </a:moveTo>
                <a:lnTo>
                  <a:pt x="0" y="0"/>
                </a:lnTo>
                <a:lnTo>
                  <a:pt x="0" y="4114800"/>
                </a:lnTo>
                <a:lnTo>
                  <a:pt x="2655917" y="4114800"/>
                </a:lnTo>
                <a:lnTo>
                  <a:pt x="265591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925156" y="3266072"/>
            <a:ext cx="3130290" cy="5431102"/>
          </a:xfrm>
          <a:custGeom>
            <a:avLst/>
            <a:gdLst/>
            <a:ahLst/>
            <a:cxnLst/>
            <a:rect l="l" t="t" r="r" b="b"/>
            <a:pathLst>
              <a:path w="3130290" h="5431102">
                <a:moveTo>
                  <a:pt x="0" y="0"/>
                </a:moveTo>
                <a:lnTo>
                  <a:pt x="3130290" y="0"/>
                </a:lnTo>
                <a:lnTo>
                  <a:pt x="3130290" y="5431102"/>
                </a:lnTo>
                <a:lnTo>
                  <a:pt x="0" y="54311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3069448" y="5411277"/>
            <a:ext cx="3304482" cy="4443680"/>
          </a:xfrm>
          <a:custGeom>
            <a:avLst/>
            <a:gdLst/>
            <a:ahLst/>
            <a:cxnLst/>
            <a:rect l="l" t="t" r="r" b="b"/>
            <a:pathLst>
              <a:path w="3304482" h="4443680">
                <a:moveTo>
                  <a:pt x="3304482" y="0"/>
                </a:moveTo>
                <a:lnTo>
                  <a:pt x="0" y="0"/>
                </a:lnTo>
                <a:lnTo>
                  <a:pt x="0" y="4443681"/>
                </a:lnTo>
                <a:lnTo>
                  <a:pt x="3304482" y="4443681"/>
                </a:lnTo>
                <a:lnTo>
                  <a:pt x="3304482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94968" y="-1175069"/>
            <a:ext cx="11616340" cy="9307592"/>
          </a:xfrm>
          <a:custGeom>
            <a:avLst/>
            <a:gdLst/>
            <a:ahLst/>
            <a:cxnLst/>
            <a:rect l="l" t="t" r="r" b="b"/>
            <a:pathLst>
              <a:path w="11616340" h="9307592">
                <a:moveTo>
                  <a:pt x="0" y="0"/>
                </a:moveTo>
                <a:lnTo>
                  <a:pt x="11616339" y="0"/>
                </a:lnTo>
                <a:lnTo>
                  <a:pt x="11616339" y="9307592"/>
                </a:lnTo>
                <a:lnTo>
                  <a:pt x="0" y="9307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505585" y="5398696"/>
            <a:ext cx="19764771" cy="4480015"/>
          </a:xfrm>
          <a:custGeom>
            <a:avLst/>
            <a:gdLst/>
            <a:ahLst/>
            <a:cxnLst/>
            <a:rect l="l" t="t" r="r" b="b"/>
            <a:pathLst>
              <a:path w="19764771" h="4480015">
                <a:moveTo>
                  <a:pt x="19764771" y="0"/>
                </a:moveTo>
                <a:lnTo>
                  <a:pt x="0" y="0"/>
                </a:lnTo>
                <a:lnTo>
                  <a:pt x="0" y="4480015"/>
                </a:lnTo>
                <a:lnTo>
                  <a:pt x="19764771" y="4480015"/>
                </a:lnTo>
                <a:lnTo>
                  <a:pt x="197647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3873" y="8025169"/>
            <a:ext cx="18495745" cy="5339661"/>
          </a:xfrm>
          <a:custGeom>
            <a:avLst/>
            <a:gdLst/>
            <a:ahLst/>
            <a:cxnLst/>
            <a:rect l="l" t="t" r="r" b="b"/>
            <a:pathLst>
              <a:path w="18495745" h="5339661">
                <a:moveTo>
                  <a:pt x="0" y="0"/>
                </a:moveTo>
                <a:lnTo>
                  <a:pt x="18495746" y="0"/>
                </a:lnTo>
                <a:lnTo>
                  <a:pt x="18495746" y="5339661"/>
                </a:lnTo>
                <a:lnTo>
                  <a:pt x="0" y="5339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5235" y="8239877"/>
            <a:ext cx="12587417" cy="4195007"/>
          </a:xfrm>
          <a:custGeom>
            <a:avLst/>
            <a:gdLst/>
            <a:ahLst/>
            <a:cxnLst/>
            <a:rect l="l" t="t" r="r" b="b"/>
            <a:pathLst>
              <a:path w="12587417" h="4195007">
                <a:moveTo>
                  <a:pt x="0" y="0"/>
                </a:moveTo>
                <a:lnTo>
                  <a:pt x="12587417" y="0"/>
                </a:lnTo>
                <a:lnTo>
                  <a:pt x="12587417" y="4195007"/>
                </a:lnTo>
                <a:lnTo>
                  <a:pt x="0" y="4195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9" t="-51445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62594" y="2865218"/>
            <a:ext cx="5570193" cy="2572569"/>
            <a:chOff x="0" y="0"/>
            <a:chExt cx="1467047" cy="6775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7047" cy="677549"/>
            </a:xfrm>
            <a:custGeom>
              <a:avLst/>
              <a:gdLst/>
              <a:ahLst/>
              <a:cxnLst/>
              <a:rect l="l" t="t" r="r" b="b"/>
              <a:pathLst>
                <a:path w="1467047" h="677549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solidFill>
              <a:srgbClr val="85D27D">
                <a:alpha val="69804"/>
              </a:srgbClr>
            </a:solidFill>
            <a:ln w="38100" cap="rnd">
              <a:solidFill>
                <a:srgbClr val="FFFFFF">
                  <a:alpha val="69804"/>
                </a:srgbClr>
              </a:solidFill>
              <a:prstDash val="lg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62594" y="6123202"/>
            <a:ext cx="5570193" cy="2572569"/>
            <a:chOff x="0" y="0"/>
            <a:chExt cx="1467047" cy="6775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7047" cy="677549"/>
            </a:xfrm>
            <a:custGeom>
              <a:avLst/>
              <a:gdLst/>
              <a:ahLst/>
              <a:cxnLst/>
              <a:rect l="l" t="t" r="r" b="b"/>
              <a:pathLst>
                <a:path w="1467047" h="677549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solidFill>
              <a:srgbClr val="85D27D">
                <a:alpha val="69804"/>
              </a:srgbClr>
            </a:solidFill>
            <a:ln w="38100" cap="rnd">
              <a:solidFill>
                <a:srgbClr val="FFFFFF">
                  <a:alpha val="69804"/>
                </a:srgbClr>
              </a:solidFill>
              <a:prstDash val="lgDash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270057" y="-195022"/>
            <a:ext cx="10544810" cy="6458696"/>
          </a:xfrm>
          <a:custGeom>
            <a:avLst/>
            <a:gdLst/>
            <a:ahLst/>
            <a:cxnLst/>
            <a:rect l="l" t="t" r="r" b="b"/>
            <a:pathLst>
              <a:path w="10544810" h="6458696">
                <a:moveTo>
                  <a:pt x="0" y="0"/>
                </a:moveTo>
                <a:lnTo>
                  <a:pt x="10544810" y="0"/>
                </a:lnTo>
                <a:lnTo>
                  <a:pt x="10544810" y="6458696"/>
                </a:lnTo>
                <a:lnTo>
                  <a:pt x="0" y="6458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7302951" y="2865218"/>
            <a:ext cx="5570193" cy="2572569"/>
            <a:chOff x="0" y="0"/>
            <a:chExt cx="1467047" cy="6775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67047" cy="677549"/>
            </a:xfrm>
            <a:custGeom>
              <a:avLst/>
              <a:gdLst/>
              <a:ahLst/>
              <a:cxnLst/>
              <a:rect l="l" t="t" r="r" b="b"/>
              <a:pathLst>
                <a:path w="1467047" h="677549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solidFill>
              <a:srgbClr val="85D27D">
                <a:alpha val="69804"/>
              </a:srgbClr>
            </a:solidFill>
            <a:ln w="38100" cap="rnd">
              <a:solidFill>
                <a:srgbClr val="FFFFFF">
                  <a:alpha val="69804"/>
                </a:srgbClr>
              </a:solidFill>
              <a:prstDash val="lg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302951" y="6123202"/>
            <a:ext cx="5570193" cy="2572569"/>
            <a:chOff x="0" y="0"/>
            <a:chExt cx="1467047" cy="67754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67047" cy="677549"/>
            </a:xfrm>
            <a:custGeom>
              <a:avLst/>
              <a:gdLst/>
              <a:ahLst/>
              <a:cxnLst/>
              <a:rect l="l" t="t" r="r" b="b"/>
              <a:pathLst>
                <a:path w="1467047" h="677549">
                  <a:moveTo>
                    <a:pt x="70884" y="0"/>
                  </a:moveTo>
                  <a:lnTo>
                    <a:pt x="1396163" y="0"/>
                  </a:lnTo>
                  <a:cubicBezTo>
                    <a:pt x="1414962" y="0"/>
                    <a:pt x="1432992" y="7468"/>
                    <a:pt x="1446285" y="20761"/>
                  </a:cubicBezTo>
                  <a:cubicBezTo>
                    <a:pt x="1459578" y="34055"/>
                    <a:pt x="1467047" y="52084"/>
                    <a:pt x="1467047" y="70884"/>
                  </a:cubicBezTo>
                  <a:lnTo>
                    <a:pt x="1467047" y="606665"/>
                  </a:lnTo>
                  <a:cubicBezTo>
                    <a:pt x="1467047" y="625465"/>
                    <a:pt x="1459578" y="643494"/>
                    <a:pt x="1446285" y="656788"/>
                  </a:cubicBezTo>
                  <a:cubicBezTo>
                    <a:pt x="1432992" y="670081"/>
                    <a:pt x="1414962" y="677549"/>
                    <a:pt x="1396163" y="677549"/>
                  </a:cubicBezTo>
                  <a:lnTo>
                    <a:pt x="70884" y="677549"/>
                  </a:lnTo>
                  <a:cubicBezTo>
                    <a:pt x="52084" y="677549"/>
                    <a:pt x="34055" y="670081"/>
                    <a:pt x="20761" y="656788"/>
                  </a:cubicBezTo>
                  <a:cubicBezTo>
                    <a:pt x="7468" y="643494"/>
                    <a:pt x="0" y="625465"/>
                    <a:pt x="0" y="606665"/>
                  </a:cubicBezTo>
                  <a:lnTo>
                    <a:pt x="0" y="70884"/>
                  </a:lnTo>
                  <a:cubicBezTo>
                    <a:pt x="0" y="52084"/>
                    <a:pt x="7468" y="34055"/>
                    <a:pt x="20761" y="20761"/>
                  </a:cubicBezTo>
                  <a:cubicBezTo>
                    <a:pt x="34055" y="7468"/>
                    <a:pt x="52084" y="0"/>
                    <a:pt x="70884" y="0"/>
                  </a:cubicBezTo>
                  <a:close/>
                </a:path>
              </a:pathLst>
            </a:custGeom>
            <a:solidFill>
              <a:srgbClr val="85D27D">
                <a:alpha val="69804"/>
              </a:srgbClr>
            </a:solidFill>
            <a:ln w="38100" cap="rnd">
              <a:solidFill>
                <a:srgbClr val="FFFFFF">
                  <a:alpha val="69804"/>
                </a:srgbClr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28575"/>
              <a:ext cx="1467047" cy="648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1664686" y="2595129"/>
            <a:ext cx="8461566" cy="11161175"/>
          </a:xfrm>
          <a:custGeom>
            <a:avLst/>
            <a:gdLst/>
            <a:ahLst/>
            <a:cxnLst/>
            <a:rect l="l" t="t" r="r" b="b"/>
            <a:pathLst>
              <a:path w="8461566" h="11161175">
                <a:moveTo>
                  <a:pt x="0" y="0"/>
                </a:moveTo>
                <a:lnTo>
                  <a:pt x="8461566" y="0"/>
                </a:lnTo>
                <a:lnTo>
                  <a:pt x="8461566" y="11161175"/>
                </a:lnTo>
                <a:lnTo>
                  <a:pt x="0" y="11161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30079" y="3157307"/>
            <a:ext cx="1823576" cy="2087069"/>
          </a:xfrm>
          <a:custGeom>
            <a:avLst/>
            <a:gdLst/>
            <a:ahLst/>
            <a:cxnLst/>
            <a:rect l="l" t="t" r="r" b="b"/>
            <a:pathLst>
              <a:path w="1823576" h="2087069">
                <a:moveTo>
                  <a:pt x="0" y="0"/>
                </a:moveTo>
                <a:lnTo>
                  <a:pt x="1823577" y="0"/>
                </a:lnTo>
                <a:lnTo>
                  <a:pt x="1823577" y="2087069"/>
                </a:lnTo>
                <a:lnTo>
                  <a:pt x="0" y="208706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7826600" y="3247644"/>
            <a:ext cx="1566901" cy="1719507"/>
          </a:xfrm>
          <a:custGeom>
            <a:avLst/>
            <a:gdLst/>
            <a:ahLst/>
            <a:cxnLst/>
            <a:rect l="l" t="t" r="r" b="b"/>
            <a:pathLst>
              <a:path w="1566901" h="1719507">
                <a:moveTo>
                  <a:pt x="1566901" y="0"/>
                </a:moveTo>
                <a:lnTo>
                  <a:pt x="0" y="0"/>
                </a:lnTo>
                <a:lnTo>
                  <a:pt x="0" y="1719507"/>
                </a:lnTo>
                <a:lnTo>
                  <a:pt x="1566901" y="1719507"/>
                </a:lnTo>
                <a:lnTo>
                  <a:pt x="1566901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90905" y="6621044"/>
            <a:ext cx="1662751" cy="1554672"/>
          </a:xfrm>
          <a:custGeom>
            <a:avLst/>
            <a:gdLst/>
            <a:ahLst/>
            <a:cxnLst/>
            <a:rect l="l" t="t" r="r" b="b"/>
            <a:pathLst>
              <a:path w="1662751" h="1554672">
                <a:moveTo>
                  <a:pt x="0" y="0"/>
                </a:moveTo>
                <a:lnTo>
                  <a:pt x="1662751" y="0"/>
                </a:lnTo>
                <a:lnTo>
                  <a:pt x="1662751" y="1554672"/>
                </a:lnTo>
                <a:lnTo>
                  <a:pt x="0" y="15546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758079" y="6458696"/>
            <a:ext cx="1618721" cy="1901581"/>
          </a:xfrm>
          <a:custGeom>
            <a:avLst/>
            <a:gdLst/>
            <a:ahLst/>
            <a:cxnLst/>
            <a:rect l="l" t="t" r="r" b="b"/>
            <a:pathLst>
              <a:path w="1618721" h="1901581">
                <a:moveTo>
                  <a:pt x="0" y="0"/>
                </a:moveTo>
                <a:lnTo>
                  <a:pt x="1618721" y="0"/>
                </a:lnTo>
                <a:lnTo>
                  <a:pt x="1618721" y="1901581"/>
                </a:lnTo>
                <a:lnTo>
                  <a:pt x="0" y="190158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4430604" y="1043740"/>
            <a:ext cx="7713871" cy="145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Lilita One"/>
                <a:ea typeface="Lilita One"/>
                <a:cs typeface="Lilita One"/>
                <a:sym typeface="Lilita One"/>
              </a:rPr>
              <a:t>AKRAN ZORBALIĞI ÇEŞITLERI</a:t>
            </a:r>
          </a:p>
        </p:txBody>
      </p:sp>
      <p:sp>
        <p:nvSpPr>
          <p:cNvPr id="26" name="Freeform 26"/>
          <p:cNvSpPr/>
          <p:nvPr/>
        </p:nvSpPr>
        <p:spPr>
          <a:xfrm>
            <a:off x="8610051" y="-2487256"/>
            <a:ext cx="4642523" cy="4974512"/>
          </a:xfrm>
          <a:custGeom>
            <a:avLst/>
            <a:gdLst/>
            <a:ahLst/>
            <a:cxnLst/>
            <a:rect l="l" t="t" r="r" b="b"/>
            <a:pathLst>
              <a:path w="4642523" h="4974512">
                <a:moveTo>
                  <a:pt x="0" y="0"/>
                </a:moveTo>
                <a:lnTo>
                  <a:pt x="4642523" y="0"/>
                </a:lnTo>
                <a:lnTo>
                  <a:pt x="4642523" y="4974512"/>
                </a:lnTo>
                <a:lnTo>
                  <a:pt x="0" y="4974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63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0868" y="8406677"/>
            <a:ext cx="1935665" cy="1774754"/>
          </a:xfrm>
          <a:custGeom>
            <a:avLst/>
            <a:gdLst/>
            <a:ahLst/>
            <a:cxnLst/>
            <a:rect l="l" t="t" r="r" b="b"/>
            <a:pathLst>
              <a:path w="1935665" h="1774754">
                <a:moveTo>
                  <a:pt x="0" y="0"/>
                </a:moveTo>
                <a:lnTo>
                  <a:pt x="1935664" y="0"/>
                </a:lnTo>
                <a:lnTo>
                  <a:pt x="1935664" y="1774754"/>
                </a:lnTo>
                <a:lnTo>
                  <a:pt x="0" y="17747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404182" y="1332328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367805">
            <a:off x="14619240" y="1460260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5" y="0"/>
                </a:lnTo>
                <a:lnTo>
                  <a:pt x="520235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939240">
            <a:off x="13985812" y="1875252"/>
            <a:ext cx="520235" cy="1473591"/>
          </a:xfrm>
          <a:custGeom>
            <a:avLst/>
            <a:gdLst/>
            <a:ahLst/>
            <a:cxnLst/>
            <a:rect l="l" t="t" r="r" b="b"/>
            <a:pathLst>
              <a:path w="520235" h="1473591">
                <a:moveTo>
                  <a:pt x="0" y="0"/>
                </a:moveTo>
                <a:lnTo>
                  <a:pt x="520236" y="0"/>
                </a:lnTo>
                <a:lnTo>
                  <a:pt x="520236" y="1473591"/>
                </a:lnTo>
                <a:lnTo>
                  <a:pt x="0" y="1473591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520773" y="3204932"/>
            <a:ext cx="3092937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Fiziksel Zorbalık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520773" y="6668669"/>
            <a:ext cx="309293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Sosyal Zorbalık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574979" y="6349399"/>
            <a:ext cx="2785096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Siber Zorbalık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574979" y="3204932"/>
            <a:ext cx="2785096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Sözel Zorbalık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520773" y="4238018"/>
            <a:ext cx="3092937" cy="90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3"/>
              </a:lnSpc>
            </a:pPr>
            <a:r>
              <a:rPr lang="en-US" sz="2383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Vurma</a:t>
            </a:r>
            <a:r>
              <a:rPr lang="en-US" sz="2383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, </a:t>
            </a:r>
            <a:r>
              <a:rPr lang="en-US" sz="2383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itme</a:t>
            </a:r>
            <a:r>
              <a:rPr lang="en-US" sz="2383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383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gibi</a:t>
            </a:r>
            <a:r>
              <a:rPr lang="en-US" sz="2383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383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fiziksel</a:t>
            </a:r>
            <a:r>
              <a:rPr lang="en-US" sz="2383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383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zarar</a:t>
            </a:r>
            <a:r>
              <a:rPr lang="en-US" sz="2383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383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veren</a:t>
            </a:r>
            <a:r>
              <a:rPr lang="en-US" sz="2383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383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davranışlar</a:t>
            </a:r>
            <a:endParaRPr lang="en-US" sz="2383" dirty="0">
              <a:solidFill>
                <a:srgbClr val="05452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520773" y="7203914"/>
            <a:ext cx="3092937" cy="90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3"/>
              </a:lnSpc>
            </a:pPr>
            <a:r>
              <a:rPr lang="en-US" sz="2383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Dedikodu yapmak, söylenti yaymak, dışlamak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574979" y="6908830"/>
            <a:ext cx="2785096" cy="1497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3"/>
              </a:lnSpc>
            </a:pPr>
            <a:r>
              <a:rPr lang="en-US" sz="2383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Sanal ortamlarda birini aşağılamak, zarar verici davranışlarda bulunmak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574979" y="3998682"/>
            <a:ext cx="3092937" cy="90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3"/>
              </a:lnSpc>
            </a:pPr>
            <a:r>
              <a:rPr lang="en-US" sz="2383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Lakap takma, kötü sözler söyleme, küfür etme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05452" y="-1598360"/>
            <a:ext cx="4983899" cy="2921811"/>
          </a:xfrm>
          <a:custGeom>
            <a:avLst/>
            <a:gdLst/>
            <a:ahLst/>
            <a:cxnLst/>
            <a:rect l="l" t="t" r="r" b="b"/>
            <a:pathLst>
              <a:path w="4983899" h="2921811">
                <a:moveTo>
                  <a:pt x="0" y="0"/>
                </a:moveTo>
                <a:lnTo>
                  <a:pt x="4983899" y="0"/>
                </a:lnTo>
                <a:lnTo>
                  <a:pt x="4983899" y="2921811"/>
                </a:lnTo>
                <a:lnTo>
                  <a:pt x="0" y="292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29929" y="743063"/>
            <a:ext cx="26645887" cy="9871866"/>
          </a:xfrm>
          <a:custGeom>
            <a:avLst/>
            <a:gdLst/>
            <a:ahLst/>
            <a:cxnLst/>
            <a:rect l="l" t="t" r="r" b="b"/>
            <a:pathLst>
              <a:path w="26645887" h="9871866">
                <a:moveTo>
                  <a:pt x="0" y="0"/>
                </a:moveTo>
                <a:lnTo>
                  <a:pt x="26645887" y="0"/>
                </a:lnTo>
                <a:lnTo>
                  <a:pt x="26645887" y="9871866"/>
                </a:lnTo>
                <a:lnTo>
                  <a:pt x="0" y="9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594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5789" y="2170541"/>
            <a:ext cx="17727124" cy="9002156"/>
          </a:xfrm>
          <a:custGeom>
            <a:avLst/>
            <a:gdLst/>
            <a:ahLst/>
            <a:cxnLst/>
            <a:rect l="l" t="t" r="r" b="b"/>
            <a:pathLst>
              <a:path w="17727124" h="9002156">
                <a:moveTo>
                  <a:pt x="0" y="0"/>
                </a:moveTo>
                <a:lnTo>
                  <a:pt x="17727124" y="0"/>
                </a:lnTo>
                <a:lnTo>
                  <a:pt x="17727124" y="9002156"/>
                </a:lnTo>
                <a:lnTo>
                  <a:pt x="0" y="90021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3" r="-61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6631" y="8200060"/>
            <a:ext cx="11841151" cy="8229600"/>
          </a:xfrm>
          <a:custGeom>
            <a:avLst/>
            <a:gdLst/>
            <a:ahLst/>
            <a:cxnLst/>
            <a:rect l="l" t="t" r="r" b="b"/>
            <a:pathLst>
              <a:path w="11841151" h="8229600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6631" y="2936836"/>
            <a:ext cx="3657822" cy="4883015"/>
          </a:xfrm>
          <a:custGeom>
            <a:avLst/>
            <a:gdLst/>
            <a:ahLst/>
            <a:cxnLst/>
            <a:rect l="l" t="t" r="r" b="b"/>
            <a:pathLst>
              <a:path w="3657822" h="4883015">
                <a:moveTo>
                  <a:pt x="0" y="0"/>
                </a:moveTo>
                <a:lnTo>
                  <a:pt x="3657822" y="0"/>
                </a:lnTo>
                <a:lnTo>
                  <a:pt x="3657822" y="4883015"/>
                </a:lnTo>
                <a:lnTo>
                  <a:pt x="0" y="48830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186783" y="-5152533"/>
            <a:ext cx="12861236" cy="10305065"/>
          </a:xfrm>
          <a:custGeom>
            <a:avLst/>
            <a:gdLst/>
            <a:ahLst/>
            <a:cxnLst/>
            <a:rect l="l" t="t" r="r" b="b"/>
            <a:pathLst>
              <a:path w="12861236" h="10305065">
                <a:moveTo>
                  <a:pt x="0" y="0"/>
                </a:moveTo>
                <a:lnTo>
                  <a:pt x="12861236" y="0"/>
                </a:lnTo>
                <a:lnTo>
                  <a:pt x="12861236" y="10305066"/>
                </a:lnTo>
                <a:lnTo>
                  <a:pt x="0" y="10305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409230" y="6685033"/>
            <a:ext cx="5447957" cy="2826128"/>
          </a:xfrm>
          <a:custGeom>
            <a:avLst/>
            <a:gdLst/>
            <a:ahLst/>
            <a:cxnLst/>
            <a:rect l="l" t="t" r="r" b="b"/>
            <a:pathLst>
              <a:path w="5447957" h="2826128">
                <a:moveTo>
                  <a:pt x="0" y="0"/>
                </a:moveTo>
                <a:lnTo>
                  <a:pt x="5447957" y="0"/>
                </a:lnTo>
                <a:lnTo>
                  <a:pt x="5447957" y="2826127"/>
                </a:lnTo>
                <a:lnTo>
                  <a:pt x="0" y="2826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732094" y="2381990"/>
            <a:ext cx="771387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dirty="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ZORBALIĞIN ETKILERI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293433" y="4348401"/>
            <a:ext cx="8473971" cy="2092337"/>
            <a:chOff x="0" y="0"/>
            <a:chExt cx="2231828" cy="5510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31828" cy="551068"/>
            </a:xfrm>
            <a:custGeom>
              <a:avLst/>
              <a:gdLst/>
              <a:ahLst/>
              <a:cxnLst/>
              <a:rect l="l" t="t" r="r" b="b"/>
              <a:pathLst>
                <a:path w="2231828" h="551068">
                  <a:moveTo>
                    <a:pt x="46594" y="0"/>
                  </a:moveTo>
                  <a:lnTo>
                    <a:pt x="2185233" y="0"/>
                  </a:lnTo>
                  <a:cubicBezTo>
                    <a:pt x="2210967" y="0"/>
                    <a:pt x="2231828" y="20861"/>
                    <a:pt x="2231828" y="46594"/>
                  </a:cubicBezTo>
                  <a:lnTo>
                    <a:pt x="2231828" y="504474"/>
                  </a:lnTo>
                  <a:cubicBezTo>
                    <a:pt x="2231828" y="516831"/>
                    <a:pt x="2226919" y="528683"/>
                    <a:pt x="2218181" y="537421"/>
                  </a:cubicBezTo>
                  <a:cubicBezTo>
                    <a:pt x="2209442" y="546159"/>
                    <a:pt x="2197591" y="551068"/>
                    <a:pt x="2185233" y="551068"/>
                  </a:cubicBezTo>
                  <a:lnTo>
                    <a:pt x="46594" y="551068"/>
                  </a:lnTo>
                  <a:cubicBezTo>
                    <a:pt x="20861" y="551068"/>
                    <a:pt x="0" y="530207"/>
                    <a:pt x="0" y="504474"/>
                  </a:cubicBezTo>
                  <a:lnTo>
                    <a:pt x="0" y="46594"/>
                  </a:lnTo>
                  <a:cubicBezTo>
                    <a:pt x="0" y="20861"/>
                    <a:pt x="20861" y="0"/>
                    <a:pt x="46594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2231828" cy="522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66779" y="7652690"/>
            <a:ext cx="8473971" cy="1605610"/>
            <a:chOff x="0" y="0"/>
            <a:chExt cx="2231828" cy="4228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31828" cy="422877"/>
            </a:xfrm>
            <a:custGeom>
              <a:avLst/>
              <a:gdLst/>
              <a:ahLst/>
              <a:cxnLst/>
              <a:rect l="l" t="t" r="r" b="b"/>
              <a:pathLst>
                <a:path w="2231828" h="422877">
                  <a:moveTo>
                    <a:pt x="46594" y="0"/>
                  </a:moveTo>
                  <a:lnTo>
                    <a:pt x="2185233" y="0"/>
                  </a:lnTo>
                  <a:cubicBezTo>
                    <a:pt x="2210967" y="0"/>
                    <a:pt x="2231828" y="20861"/>
                    <a:pt x="2231828" y="46594"/>
                  </a:cubicBezTo>
                  <a:lnTo>
                    <a:pt x="2231828" y="376283"/>
                  </a:lnTo>
                  <a:cubicBezTo>
                    <a:pt x="2231828" y="388640"/>
                    <a:pt x="2226919" y="400492"/>
                    <a:pt x="2218181" y="409230"/>
                  </a:cubicBezTo>
                  <a:cubicBezTo>
                    <a:pt x="2209442" y="417968"/>
                    <a:pt x="2197591" y="422877"/>
                    <a:pt x="2185233" y="422877"/>
                  </a:cubicBezTo>
                  <a:lnTo>
                    <a:pt x="46594" y="422877"/>
                  </a:lnTo>
                  <a:cubicBezTo>
                    <a:pt x="20861" y="422877"/>
                    <a:pt x="0" y="402016"/>
                    <a:pt x="0" y="376283"/>
                  </a:cubicBezTo>
                  <a:lnTo>
                    <a:pt x="0" y="46594"/>
                  </a:lnTo>
                  <a:cubicBezTo>
                    <a:pt x="0" y="20861"/>
                    <a:pt x="20861" y="0"/>
                    <a:pt x="46594" y="0"/>
                  </a:cubicBezTo>
                  <a:close/>
                </a:path>
              </a:pathLst>
            </a:custGeom>
            <a:solidFill>
              <a:srgbClr val="85D27D">
                <a:alpha val="60000"/>
              </a:srgbClr>
            </a:solidFill>
            <a:ln w="38100" cap="rnd">
              <a:solidFill>
                <a:srgbClr val="FFFFFF">
                  <a:alpha val="60000"/>
                </a:srgbClr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28575"/>
              <a:ext cx="2231828" cy="394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375617" y="7410120"/>
            <a:ext cx="3510614" cy="55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0"/>
              </a:lnSpc>
            </a:pPr>
            <a:r>
              <a:rPr lang="en-US" sz="41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ZORBA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64383" y="7952410"/>
            <a:ext cx="7711931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Akademik başarıda azalma  ve yaşamının ileriki dönemlerinde  şiddet içerikli davranışlar  görülebilir.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674453" y="4886123"/>
            <a:ext cx="7711931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dirty="0" err="1" smtClean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Zorbalığa</a:t>
            </a:r>
            <a:r>
              <a:rPr lang="en-US" sz="2700" dirty="0" smtClean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uğrayan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çocuklarda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depresyon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,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içe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kapanma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,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uyku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sorunları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,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akademik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başarıda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azalma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, 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sosyal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ortamdan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uzaklaşma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7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görülebilir</a:t>
            </a:r>
            <a:r>
              <a:rPr lang="en-US" sz="27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.</a:t>
            </a:r>
          </a:p>
        </p:txBody>
      </p:sp>
      <p:sp>
        <p:nvSpPr>
          <p:cNvPr id="20" name="Freeform 20"/>
          <p:cNvSpPr/>
          <p:nvPr/>
        </p:nvSpPr>
        <p:spPr>
          <a:xfrm>
            <a:off x="13676313" y="-278180"/>
            <a:ext cx="4113599" cy="2133929"/>
          </a:xfrm>
          <a:custGeom>
            <a:avLst/>
            <a:gdLst/>
            <a:ahLst/>
            <a:cxnLst/>
            <a:rect l="l" t="t" r="r" b="b"/>
            <a:pathLst>
              <a:path w="4113599" h="2133929">
                <a:moveTo>
                  <a:pt x="0" y="0"/>
                </a:moveTo>
                <a:lnTo>
                  <a:pt x="4113599" y="0"/>
                </a:lnTo>
                <a:lnTo>
                  <a:pt x="4113599" y="2133929"/>
                </a:lnTo>
                <a:lnTo>
                  <a:pt x="0" y="213392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950660" y="472397"/>
            <a:ext cx="2428709" cy="1383352"/>
          </a:xfrm>
          <a:custGeom>
            <a:avLst/>
            <a:gdLst/>
            <a:ahLst/>
            <a:cxnLst/>
            <a:rect l="l" t="t" r="r" b="b"/>
            <a:pathLst>
              <a:path w="2428709" h="1383352">
                <a:moveTo>
                  <a:pt x="0" y="0"/>
                </a:moveTo>
                <a:lnTo>
                  <a:pt x="2428709" y="0"/>
                </a:lnTo>
                <a:lnTo>
                  <a:pt x="2428709" y="1383352"/>
                </a:lnTo>
                <a:lnTo>
                  <a:pt x="0" y="1383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658530" y="1746996"/>
            <a:ext cx="7447923" cy="11253729"/>
          </a:xfrm>
          <a:custGeom>
            <a:avLst/>
            <a:gdLst/>
            <a:ahLst/>
            <a:cxnLst/>
            <a:rect l="l" t="t" r="r" b="b"/>
            <a:pathLst>
              <a:path w="7447923" h="11253729">
                <a:moveTo>
                  <a:pt x="0" y="0"/>
                </a:moveTo>
                <a:lnTo>
                  <a:pt x="7447923" y="0"/>
                </a:lnTo>
                <a:lnTo>
                  <a:pt x="7447923" y="11253729"/>
                </a:lnTo>
                <a:lnTo>
                  <a:pt x="0" y="112537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663755" y="5829193"/>
            <a:ext cx="2573809" cy="5252603"/>
          </a:xfrm>
          <a:custGeom>
            <a:avLst/>
            <a:gdLst/>
            <a:ahLst/>
            <a:cxnLst/>
            <a:rect l="l" t="t" r="r" b="b"/>
            <a:pathLst>
              <a:path w="2573809" h="5252603">
                <a:moveTo>
                  <a:pt x="0" y="0"/>
                </a:moveTo>
                <a:lnTo>
                  <a:pt x="2573809" y="0"/>
                </a:lnTo>
                <a:lnTo>
                  <a:pt x="2573809" y="5252603"/>
                </a:lnTo>
                <a:lnTo>
                  <a:pt x="0" y="52526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755867" y="953791"/>
            <a:ext cx="3194092" cy="2433499"/>
          </a:xfrm>
          <a:custGeom>
            <a:avLst/>
            <a:gdLst/>
            <a:ahLst/>
            <a:cxnLst/>
            <a:rect l="l" t="t" r="r" b="b"/>
            <a:pathLst>
              <a:path w="3194092" h="2433499">
                <a:moveTo>
                  <a:pt x="0" y="0"/>
                </a:moveTo>
                <a:lnTo>
                  <a:pt x="3194092" y="0"/>
                </a:lnTo>
                <a:lnTo>
                  <a:pt x="3194092" y="2433499"/>
                </a:lnTo>
                <a:lnTo>
                  <a:pt x="0" y="2433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4674453" y="4105831"/>
            <a:ext cx="2184653" cy="55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0"/>
              </a:lnSpc>
            </a:pPr>
            <a:r>
              <a:rPr lang="en-US" sz="4100">
                <a:solidFill>
                  <a:srgbClr val="054523"/>
                </a:solidFill>
                <a:latin typeface="Lilita One"/>
                <a:ea typeface="Lilita One"/>
                <a:cs typeface="Lilita One"/>
                <a:sym typeface="Lilita One"/>
              </a:rPr>
              <a:t>MAĞDUR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670307" y="2184424"/>
            <a:ext cx="4831145" cy="2959076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4831145" y="0"/>
                </a:moveTo>
                <a:lnTo>
                  <a:pt x="0" y="0"/>
                </a:lnTo>
                <a:lnTo>
                  <a:pt x="0" y="2959076"/>
                </a:lnTo>
                <a:lnTo>
                  <a:pt x="4831145" y="2959076"/>
                </a:lnTo>
                <a:lnTo>
                  <a:pt x="4831145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64458" y="-1814493"/>
            <a:ext cx="9326859" cy="7473146"/>
          </a:xfrm>
          <a:custGeom>
            <a:avLst/>
            <a:gdLst/>
            <a:ahLst/>
            <a:cxnLst/>
            <a:rect l="l" t="t" r="r" b="b"/>
            <a:pathLst>
              <a:path w="9326859" h="7473146">
                <a:moveTo>
                  <a:pt x="0" y="0"/>
                </a:moveTo>
                <a:lnTo>
                  <a:pt x="9326859" y="0"/>
                </a:lnTo>
                <a:lnTo>
                  <a:pt x="9326859" y="7473146"/>
                </a:lnTo>
                <a:lnTo>
                  <a:pt x="0" y="74731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58837" y="4881902"/>
            <a:ext cx="24570049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3"/>
                </a:lnTo>
                <a:lnTo>
                  <a:pt x="0" y="7093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048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24328" y="-60569"/>
            <a:ext cx="4831145" cy="2959076"/>
          </a:xfrm>
          <a:custGeom>
            <a:avLst/>
            <a:gdLst/>
            <a:ahLst/>
            <a:cxnLst/>
            <a:rect l="l" t="t" r="r" b="b"/>
            <a:pathLst>
              <a:path w="4831145" h="2959076">
                <a:moveTo>
                  <a:pt x="0" y="0"/>
                </a:moveTo>
                <a:lnTo>
                  <a:pt x="4831145" y="0"/>
                </a:lnTo>
                <a:lnTo>
                  <a:pt x="4831145" y="2959076"/>
                </a:lnTo>
                <a:lnTo>
                  <a:pt x="0" y="295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09896" y="-2698159"/>
            <a:ext cx="9593559" cy="9505793"/>
          </a:xfrm>
          <a:custGeom>
            <a:avLst/>
            <a:gdLst/>
            <a:ahLst/>
            <a:cxnLst/>
            <a:rect l="l" t="t" r="r" b="b"/>
            <a:pathLst>
              <a:path w="9593559" h="9505793">
                <a:moveTo>
                  <a:pt x="0" y="0"/>
                </a:moveTo>
                <a:lnTo>
                  <a:pt x="9593559" y="0"/>
                </a:lnTo>
                <a:lnTo>
                  <a:pt x="9593559" y="9505793"/>
                </a:lnTo>
                <a:lnTo>
                  <a:pt x="0" y="950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36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93721" y="7185520"/>
            <a:ext cx="19475442" cy="11669036"/>
          </a:xfrm>
          <a:custGeom>
            <a:avLst/>
            <a:gdLst/>
            <a:ahLst/>
            <a:cxnLst/>
            <a:rect l="l" t="t" r="r" b="b"/>
            <a:pathLst>
              <a:path w="19475442" h="11669036">
                <a:moveTo>
                  <a:pt x="0" y="0"/>
                </a:moveTo>
                <a:lnTo>
                  <a:pt x="19475442" y="0"/>
                </a:lnTo>
                <a:lnTo>
                  <a:pt x="19475442" y="11669036"/>
                </a:lnTo>
                <a:lnTo>
                  <a:pt x="0" y="11669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41158" y="8024785"/>
            <a:ext cx="4501772" cy="2335294"/>
          </a:xfrm>
          <a:custGeom>
            <a:avLst/>
            <a:gdLst/>
            <a:ahLst/>
            <a:cxnLst/>
            <a:rect l="l" t="t" r="r" b="b"/>
            <a:pathLst>
              <a:path w="4501772" h="2335294">
                <a:moveTo>
                  <a:pt x="0" y="0"/>
                </a:moveTo>
                <a:lnTo>
                  <a:pt x="4501772" y="0"/>
                </a:lnTo>
                <a:lnTo>
                  <a:pt x="4501772" y="2335294"/>
                </a:lnTo>
                <a:lnTo>
                  <a:pt x="0" y="233529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31071" y="4582617"/>
            <a:ext cx="3852296" cy="5205805"/>
          </a:xfrm>
          <a:custGeom>
            <a:avLst/>
            <a:gdLst/>
            <a:ahLst/>
            <a:cxnLst/>
            <a:rect l="l" t="t" r="r" b="b"/>
            <a:pathLst>
              <a:path w="3852296" h="5205805">
                <a:moveTo>
                  <a:pt x="0" y="0"/>
                </a:moveTo>
                <a:lnTo>
                  <a:pt x="3852296" y="0"/>
                </a:lnTo>
                <a:lnTo>
                  <a:pt x="3852296" y="5205806"/>
                </a:lnTo>
                <a:lnTo>
                  <a:pt x="0" y="5205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426043" y="8939185"/>
            <a:ext cx="2993023" cy="1552630"/>
          </a:xfrm>
          <a:custGeom>
            <a:avLst/>
            <a:gdLst/>
            <a:ahLst/>
            <a:cxnLst/>
            <a:rect l="l" t="t" r="r" b="b"/>
            <a:pathLst>
              <a:path w="2993023" h="1552630">
                <a:moveTo>
                  <a:pt x="2993023" y="0"/>
                </a:moveTo>
                <a:lnTo>
                  <a:pt x="0" y="0"/>
                </a:lnTo>
                <a:lnTo>
                  <a:pt x="0" y="1552630"/>
                </a:lnTo>
                <a:lnTo>
                  <a:pt x="2993023" y="1552630"/>
                </a:lnTo>
                <a:lnTo>
                  <a:pt x="2993023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33844" y="-1814493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0"/>
                </a:lnTo>
                <a:lnTo>
                  <a:pt x="0" y="38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2637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2981306" y="4429145"/>
            <a:ext cx="3201099" cy="3111291"/>
            <a:chOff x="0" y="0"/>
            <a:chExt cx="4268132" cy="414838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268132" cy="4148388"/>
              <a:chOff x="0" y="0"/>
              <a:chExt cx="843088" cy="81943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43088" cy="819435"/>
              </a:xfrm>
              <a:custGeom>
                <a:avLst/>
                <a:gdLst/>
                <a:ahLst/>
                <a:cxnLst/>
                <a:rect l="l" t="t" r="r" b="b"/>
                <a:pathLst>
                  <a:path w="843088" h="819435">
                    <a:moveTo>
                      <a:pt x="123344" y="0"/>
                    </a:moveTo>
                    <a:lnTo>
                      <a:pt x="719743" y="0"/>
                    </a:lnTo>
                    <a:cubicBezTo>
                      <a:pt x="752456" y="0"/>
                      <a:pt x="783829" y="12995"/>
                      <a:pt x="806961" y="36127"/>
                    </a:cubicBezTo>
                    <a:cubicBezTo>
                      <a:pt x="830093" y="59258"/>
                      <a:pt x="843088" y="90631"/>
                      <a:pt x="843088" y="123344"/>
                    </a:cubicBezTo>
                    <a:lnTo>
                      <a:pt x="843088" y="696090"/>
                    </a:lnTo>
                    <a:cubicBezTo>
                      <a:pt x="843088" y="728803"/>
                      <a:pt x="830093" y="760176"/>
                      <a:pt x="806961" y="783308"/>
                    </a:cubicBezTo>
                    <a:cubicBezTo>
                      <a:pt x="783829" y="806439"/>
                      <a:pt x="752456" y="819435"/>
                      <a:pt x="719743" y="819435"/>
                    </a:cubicBezTo>
                    <a:lnTo>
                      <a:pt x="123344" y="819435"/>
                    </a:lnTo>
                    <a:cubicBezTo>
                      <a:pt x="90631" y="819435"/>
                      <a:pt x="59258" y="806439"/>
                      <a:pt x="36127" y="783308"/>
                    </a:cubicBezTo>
                    <a:cubicBezTo>
                      <a:pt x="12995" y="760176"/>
                      <a:pt x="0" y="728803"/>
                      <a:pt x="0" y="696090"/>
                    </a:cubicBezTo>
                    <a:lnTo>
                      <a:pt x="0" y="123344"/>
                    </a:lnTo>
                    <a:cubicBezTo>
                      <a:pt x="0" y="90631"/>
                      <a:pt x="12995" y="59258"/>
                      <a:pt x="36127" y="36127"/>
                    </a:cubicBezTo>
                    <a:cubicBezTo>
                      <a:pt x="59258" y="12995"/>
                      <a:pt x="90631" y="0"/>
                      <a:pt x="123344" y="0"/>
                    </a:cubicBezTo>
                    <a:close/>
                  </a:path>
                </a:pathLst>
              </a:custGeom>
              <a:solidFill>
                <a:srgbClr val="85D27D">
                  <a:alpha val="69804"/>
                </a:srgbClr>
              </a:solidFill>
              <a:ln w="38100" cap="rnd">
                <a:solidFill>
                  <a:srgbClr val="FFFFFF">
                    <a:alpha val="69804"/>
                  </a:srgbClr>
                </a:solidFill>
                <a:prstDash val="lgDash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28575"/>
                <a:ext cx="843088" cy="7908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46028" y="2457491"/>
              <a:ext cx="3976076" cy="1131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200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Okula gitmek istememe, belirli durumlardan kaçınma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23507" y="414413"/>
              <a:ext cx="2221118" cy="1659781"/>
            </a:xfrm>
            <a:custGeom>
              <a:avLst/>
              <a:gdLst/>
              <a:ahLst/>
              <a:cxnLst/>
              <a:rect l="l" t="t" r="r" b="b"/>
              <a:pathLst>
                <a:path w="2221118" h="1659781">
                  <a:moveTo>
                    <a:pt x="0" y="0"/>
                  </a:moveTo>
                  <a:lnTo>
                    <a:pt x="2221118" y="0"/>
                  </a:lnTo>
                  <a:lnTo>
                    <a:pt x="2221118" y="1659781"/>
                  </a:lnTo>
                  <a:lnTo>
                    <a:pt x="0" y="1659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258105" y="447982"/>
              <a:ext cx="1751922" cy="1751922"/>
            </a:xfrm>
            <a:custGeom>
              <a:avLst/>
              <a:gdLst/>
              <a:ahLst/>
              <a:cxnLst/>
              <a:rect l="l" t="t" r="r" b="b"/>
              <a:pathLst>
                <a:path w="1751922" h="1751922">
                  <a:moveTo>
                    <a:pt x="0" y="0"/>
                  </a:moveTo>
                  <a:lnTo>
                    <a:pt x="1751922" y="0"/>
                  </a:lnTo>
                  <a:lnTo>
                    <a:pt x="1751922" y="1751922"/>
                  </a:lnTo>
                  <a:lnTo>
                    <a:pt x="0" y="175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9419066" y="4276745"/>
            <a:ext cx="3201099" cy="2806491"/>
            <a:chOff x="0" y="0"/>
            <a:chExt cx="4268132" cy="37419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268132" cy="3741988"/>
              <a:chOff x="0" y="0"/>
              <a:chExt cx="843088" cy="739158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43088" cy="739158"/>
              </a:xfrm>
              <a:custGeom>
                <a:avLst/>
                <a:gdLst/>
                <a:ahLst/>
                <a:cxnLst/>
                <a:rect l="l" t="t" r="r" b="b"/>
                <a:pathLst>
                  <a:path w="843088" h="739158">
                    <a:moveTo>
                      <a:pt x="123344" y="0"/>
                    </a:moveTo>
                    <a:lnTo>
                      <a:pt x="719743" y="0"/>
                    </a:lnTo>
                    <a:cubicBezTo>
                      <a:pt x="752456" y="0"/>
                      <a:pt x="783829" y="12995"/>
                      <a:pt x="806961" y="36127"/>
                    </a:cubicBezTo>
                    <a:cubicBezTo>
                      <a:pt x="830093" y="59258"/>
                      <a:pt x="843088" y="90631"/>
                      <a:pt x="843088" y="123344"/>
                    </a:cubicBezTo>
                    <a:lnTo>
                      <a:pt x="843088" y="615814"/>
                    </a:lnTo>
                    <a:cubicBezTo>
                      <a:pt x="843088" y="648527"/>
                      <a:pt x="830093" y="679900"/>
                      <a:pt x="806961" y="703031"/>
                    </a:cubicBezTo>
                    <a:cubicBezTo>
                      <a:pt x="783829" y="726163"/>
                      <a:pt x="752456" y="739158"/>
                      <a:pt x="719743" y="739158"/>
                    </a:cubicBezTo>
                    <a:lnTo>
                      <a:pt x="123344" y="739158"/>
                    </a:lnTo>
                    <a:cubicBezTo>
                      <a:pt x="90631" y="739158"/>
                      <a:pt x="59258" y="726163"/>
                      <a:pt x="36127" y="703031"/>
                    </a:cubicBezTo>
                    <a:cubicBezTo>
                      <a:pt x="12995" y="679900"/>
                      <a:pt x="0" y="648527"/>
                      <a:pt x="0" y="615814"/>
                    </a:cubicBezTo>
                    <a:lnTo>
                      <a:pt x="0" y="123344"/>
                    </a:lnTo>
                    <a:cubicBezTo>
                      <a:pt x="0" y="90631"/>
                      <a:pt x="12995" y="59258"/>
                      <a:pt x="36127" y="36127"/>
                    </a:cubicBezTo>
                    <a:cubicBezTo>
                      <a:pt x="59258" y="12995"/>
                      <a:pt x="90631" y="0"/>
                      <a:pt x="123344" y="0"/>
                    </a:cubicBezTo>
                    <a:close/>
                  </a:path>
                </a:pathLst>
              </a:custGeom>
              <a:solidFill>
                <a:srgbClr val="85D27D">
                  <a:alpha val="69804"/>
                </a:srgbClr>
              </a:solidFill>
              <a:ln w="38100" cap="rnd">
                <a:solidFill>
                  <a:srgbClr val="FFFFFF">
                    <a:alpha val="69804"/>
                  </a:srgbClr>
                </a:solidFill>
                <a:prstDash val="lgDash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28575"/>
                <a:ext cx="843088" cy="7105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1572446" y="369233"/>
              <a:ext cx="1291288" cy="1830671"/>
            </a:xfrm>
            <a:custGeom>
              <a:avLst/>
              <a:gdLst/>
              <a:ahLst/>
              <a:cxnLst/>
              <a:rect l="l" t="t" r="r" b="b"/>
              <a:pathLst>
                <a:path w="1291288" h="1830671">
                  <a:moveTo>
                    <a:pt x="0" y="0"/>
                  </a:moveTo>
                  <a:lnTo>
                    <a:pt x="1291288" y="0"/>
                  </a:lnTo>
                  <a:lnTo>
                    <a:pt x="1291288" y="1830671"/>
                  </a:lnTo>
                  <a:lnTo>
                    <a:pt x="0" y="1830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58105" y="447982"/>
              <a:ext cx="1751922" cy="1751922"/>
            </a:xfrm>
            <a:custGeom>
              <a:avLst/>
              <a:gdLst/>
              <a:ahLst/>
              <a:cxnLst/>
              <a:rect l="l" t="t" r="r" b="b"/>
              <a:pathLst>
                <a:path w="1751922" h="1751922">
                  <a:moveTo>
                    <a:pt x="0" y="0"/>
                  </a:moveTo>
                  <a:lnTo>
                    <a:pt x="1751922" y="0"/>
                  </a:lnTo>
                  <a:lnTo>
                    <a:pt x="1751922" y="1751922"/>
                  </a:lnTo>
                  <a:lnTo>
                    <a:pt x="0" y="175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296560" y="2406199"/>
              <a:ext cx="3691213" cy="865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Uyku, davranış ve  iştahta değişiklikler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0237936" y="6575700"/>
            <a:ext cx="4343920" cy="2041642"/>
          </a:xfrm>
          <a:custGeom>
            <a:avLst/>
            <a:gdLst/>
            <a:ahLst/>
            <a:cxnLst/>
            <a:rect l="l" t="t" r="r" b="b"/>
            <a:pathLst>
              <a:path w="4343920" h="2041642">
                <a:moveTo>
                  <a:pt x="0" y="0"/>
                </a:moveTo>
                <a:lnTo>
                  <a:pt x="4343920" y="0"/>
                </a:lnTo>
                <a:lnTo>
                  <a:pt x="4343920" y="2041642"/>
                </a:lnTo>
                <a:lnTo>
                  <a:pt x="0" y="20416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083436" y="6874604"/>
            <a:ext cx="4017838" cy="3485475"/>
          </a:xfrm>
          <a:custGeom>
            <a:avLst/>
            <a:gdLst/>
            <a:ahLst/>
            <a:cxnLst/>
            <a:rect l="l" t="t" r="r" b="b"/>
            <a:pathLst>
              <a:path w="4017838" h="3485475">
                <a:moveTo>
                  <a:pt x="0" y="0"/>
                </a:moveTo>
                <a:lnTo>
                  <a:pt x="4017839" y="0"/>
                </a:lnTo>
                <a:lnTo>
                  <a:pt x="4017839" y="3485475"/>
                </a:lnTo>
                <a:lnTo>
                  <a:pt x="0" y="348547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2486836" y="4276745"/>
            <a:ext cx="3201099" cy="3416091"/>
            <a:chOff x="0" y="0"/>
            <a:chExt cx="4268132" cy="4554788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4268132" cy="4554788"/>
              <a:chOff x="0" y="0"/>
              <a:chExt cx="843088" cy="89971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43088" cy="899711"/>
              </a:xfrm>
              <a:custGeom>
                <a:avLst/>
                <a:gdLst/>
                <a:ahLst/>
                <a:cxnLst/>
                <a:rect l="l" t="t" r="r" b="b"/>
                <a:pathLst>
                  <a:path w="843088" h="899711">
                    <a:moveTo>
                      <a:pt x="123344" y="0"/>
                    </a:moveTo>
                    <a:lnTo>
                      <a:pt x="719743" y="0"/>
                    </a:lnTo>
                    <a:cubicBezTo>
                      <a:pt x="752456" y="0"/>
                      <a:pt x="783829" y="12995"/>
                      <a:pt x="806961" y="36127"/>
                    </a:cubicBezTo>
                    <a:cubicBezTo>
                      <a:pt x="830093" y="59258"/>
                      <a:pt x="843088" y="90631"/>
                      <a:pt x="843088" y="123344"/>
                    </a:cubicBezTo>
                    <a:lnTo>
                      <a:pt x="843088" y="776367"/>
                    </a:lnTo>
                    <a:cubicBezTo>
                      <a:pt x="843088" y="809080"/>
                      <a:pt x="830093" y="840453"/>
                      <a:pt x="806961" y="863584"/>
                    </a:cubicBezTo>
                    <a:cubicBezTo>
                      <a:pt x="783829" y="886716"/>
                      <a:pt x="752456" y="899711"/>
                      <a:pt x="719743" y="899711"/>
                    </a:cubicBezTo>
                    <a:lnTo>
                      <a:pt x="123344" y="899711"/>
                    </a:lnTo>
                    <a:cubicBezTo>
                      <a:pt x="90631" y="899711"/>
                      <a:pt x="59258" y="886716"/>
                      <a:pt x="36127" y="863584"/>
                    </a:cubicBezTo>
                    <a:cubicBezTo>
                      <a:pt x="12995" y="840453"/>
                      <a:pt x="0" y="809080"/>
                      <a:pt x="0" y="776367"/>
                    </a:cubicBezTo>
                    <a:lnTo>
                      <a:pt x="0" y="123344"/>
                    </a:lnTo>
                    <a:cubicBezTo>
                      <a:pt x="0" y="90631"/>
                      <a:pt x="12995" y="59258"/>
                      <a:pt x="36127" y="36127"/>
                    </a:cubicBezTo>
                    <a:cubicBezTo>
                      <a:pt x="59258" y="12995"/>
                      <a:pt x="90631" y="0"/>
                      <a:pt x="123344" y="0"/>
                    </a:cubicBezTo>
                    <a:close/>
                  </a:path>
                </a:pathLst>
              </a:custGeom>
              <a:solidFill>
                <a:srgbClr val="85D27D">
                  <a:alpha val="69804"/>
                </a:srgbClr>
              </a:solidFill>
              <a:ln w="38100" cap="rnd">
                <a:solidFill>
                  <a:srgbClr val="FFFFFF">
                    <a:alpha val="69804"/>
                  </a:srgbClr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28575"/>
                <a:ext cx="843088" cy="8711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961106" y="414413"/>
              <a:ext cx="2345921" cy="1731716"/>
            </a:xfrm>
            <a:custGeom>
              <a:avLst/>
              <a:gdLst/>
              <a:ahLst/>
              <a:cxnLst/>
              <a:rect l="l" t="t" r="r" b="b"/>
              <a:pathLst>
                <a:path w="2345921" h="1731716">
                  <a:moveTo>
                    <a:pt x="0" y="0"/>
                  </a:moveTo>
                  <a:lnTo>
                    <a:pt x="2345920" y="0"/>
                  </a:lnTo>
                  <a:lnTo>
                    <a:pt x="2345920" y="1731716"/>
                  </a:lnTo>
                  <a:lnTo>
                    <a:pt x="0" y="1731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 cstate="print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58105" y="394207"/>
              <a:ext cx="1751922" cy="1751922"/>
            </a:xfrm>
            <a:custGeom>
              <a:avLst/>
              <a:gdLst/>
              <a:ahLst/>
              <a:cxnLst/>
              <a:rect l="l" t="t" r="r" b="b"/>
              <a:pathLst>
                <a:path w="1751922" h="1751922">
                  <a:moveTo>
                    <a:pt x="0" y="0"/>
                  </a:moveTo>
                  <a:lnTo>
                    <a:pt x="1751922" y="0"/>
                  </a:lnTo>
                  <a:lnTo>
                    <a:pt x="1751922" y="1751922"/>
                  </a:lnTo>
                  <a:lnTo>
                    <a:pt x="0" y="175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471356" y="2581104"/>
              <a:ext cx="3325419" cy="1271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Sosyal etkileşimden uzaklaşma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5959027" y="4276745"/>
            <a:ext cx="3201099" cy="3720891"/>
            <a:chOff x="0" y="0"/>
            <a:chExt cx="4268132" cy="4961188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4268132" cy="4961188"/>
              <a:chOff x="0" y="0"/>
              <a:chExt cx="843088" cy="979988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43088" cy="979988"/>
              </a:xfrm>
              <a:custGeom>
                <a:avLst/>
                <a:gdLst/>
                <a:ahLst/>
                <a:cxnLst/>
                <a:rect l="l" t="t" r="r" b="b"/>
                <a:pathLst>
                  <a:path w="843088" h="979988">
                    <a:moveTo>
                      <a:pt x="123344" y="0"/>
                    </a:moveTo>
                    <a:lnTo>
                      <a:pt x="719743" y="0"/>
                    </a:lnTo>
                    <a:cubicBezTo>
                      <a:pt x="752456" y="0"/>
                      <a:pt x="783829" y="12995"/>
                      <a:pt x="806961" y="36127"/>
                    </a:cubicBezTo>
                    <a:cubicBezTo>
                      <a:pt x="830093" y="59258"/>
                      <a:pt x="843088" y="90631"/>
                      <a:pt x="843088" y="123344"/>
                    </a:cubicBezTo>
                    <a:lnTo>
                      <a:pt x="843088" y="856643"/>
                    </a:lnTo>
                    <a:cubicBezTo>
                      <a:pt x="843088" y="889356"/>
                      <a:pt x="830093" y="920729"/>
                      <a:pt x="806961" y="943861"/>
                    </a:cubicBezTo>
                    <a:cubicBezTo>
                      <a:pt x="783829" y="966993"/>
                      <a:pt x="752456" y="979988"/>
                      <a:pt x="719743" y="979988"/>
                    </a:cubicBezTo>
                    <a:lnTo>
                      <a:pt x="123344" y="979988"/>
                    </a:lnTo>
                    <a:cubicBezTo>
                      <a:pt x="90631" y="979988"/>
                      <a:pt x="59258" y="966993"/>
                      <a:pt x="36127" y="943861"/>
                    </a:cubicBezTo>
                    <a:cubicBezTo>
                      <a:pt x="12995" y="920729"/>
                      <a:pt x="0" y="889356"/>
                      <a:pt x="0" y="856643"/>
                    </a:cubicBezTo>
                    <a:lnTo>
                      <a:pt x="0" y="123344"/>
                    </a:lnTo>
                    <a:cubicBezTo>
                      <a:pt x="0" y="90631"/>
                      <a:pt x="12995" y="59258"/>
                      <a:pt x="36127" y="36127"/>
                    </a:cubicBezTo>
                    <a:cubicBezTo>
                      <a:pt x="59258" y="12995"/>
                      <a:pt x="90631" y="0"/>
                      <a:pt x="123344" y="0"/>
                    </a:cubicBezTo>
                    <a:close/>
                  </a:path>
                </a:pathLst>
              </a:custGeom>
              <a:solidFill>
                <a:srgbClr val="85D27D">
                  <a:alpha val="69804"/>
                </a:srgbClr>
              </a:solidFill>
              <a:ln w="38100" cap="rnd">
                <a:solidFill>
                  <a:srgbClr val="FFFFFF">
                    <a:alpha val="69804"/>
                  </a:srgbClr>
                </a:solidFill>
                <a:prstDash val="lgDash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28575"/>
                <a:ext cx="843088" cy="9514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00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1314099" y="381933"/>
              <a:ext cx="1639935" cy="2083058"/>
            </a:xfrm>
            <a:custGeom>
              <a:avLst/>
              <a:gdLst/>
              <a:ahLst/>
              <a:cxnLst/>
              <a:rect l="l" t="t" r="r" b="b"/>
              <a:pathLst>
                <a:path w="1639935" h="2083058">
                  <a:moveTo>
                    <a:pt x="0" y="0"/>
                  </a:moveTo>
                  <a:lnTo>
                    <a:pt x="1639934" y="0"/>
                  </a:lnTo>
                  <a:lnTo>
                    <a:pt x="1639934" y="2083058"/>
                  </a:lnTo>
                  <a:lnTo>
                    <a:pt x="0" y="2083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258105" y="541570"/>
              <a:ext cx="1751922" cy="1751922"/>
            </a:xfrm>
            <a:custGeom>
              <a:avLst/>
              <a:gdLst/>
              <a:ahLst/>
              <a:cxnLst/>
              <a:rect l="l" t="t" r="r" b="b"/>
              <a:pathLst>
                <a:path w="1751922" h="1751922">
                  <a:moveTo>
                    <a:pt x="0" y="0"/>
                  </a:moveTo>
                  <a:lnTo>
                    <a:pt x="1751922" y="0"/>
                  </a:lnTo>
                  <a:lnTo>
                    <a:pt x="1751922" y="1751922"/>
                  </a:lnTo>
                  <a:lnTo>
                    <a:pt x="0" y="175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471356" y="2708261"/>
              <a:ext cx="3325419" cy="1678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>
                  <a:solidFill>
                    <a:srgbClr val="054523"/>
                  </a:solidFill>
                  <a:latin typeface="Sniglet"/>
                  <a:ea typeface="Sniglet"/>
                  <a:cs typeface="Sniglet"/>
                  <a:sym typeface="Sniglet"/>
                </a:rPr>
                <a:t>Açıklanamayan yaralanmalar ve eşyaların kaybolması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5033844" y="3380115"/>
            <a:ext cx="811648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Zorbalığın</a:t>
            </a:r>
            <a:r>
              <a:rPr lang="en-US" sz="30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belirtilerini</a:t>
            </a:r>
            <a:r>
              <a:rPr lang="en-US" sz="30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fark</a:t>
            </a:r>
            <a:r>
              <a:rPr lang="en-US" sz="30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etmek</a:t>
            </a:r>
            <a:r>
              <a:rPr lang="en-US" sz="30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çok</a:t>
            </a:r>
            <a:r>
              <a:rPr lang="en-US" sz="3000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3000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önemlidir</a:t>
            </a:r>
            <a:endParaRPr lang="en-US" sz="3000" dirty="0">
              <a:solidFill>
                <a:srgbClr val="05452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5303190" y="1514219"/>
            <a:ext cx="7713871" cy="145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dirty="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ZORBALIĞI NASIL ANLARIZ 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 rot="142866" flipH="1">
            <a:off x="-2153489" y="-1505757"/>
            <a:ext cx="21309976" cy="6152121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21309977" y="0"/>
                </a:moveTo>
                <a:lnTo>
                  <a:pt x="0" y="0"/>
                </a:lnTo>
                <a:lnTo>
                  <a:pt x="0" y="6152121"/>
                </a:lnTo>
                <a:lnTo>
                  <a:pt x="21309977" y="6152121"/>
                </a:lnTo>
                <a:lnTo>
                  <a:pt x="21309977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97231" y="1104735"/>
            <a:ext cx="5512841" cy="2859786"/>
          </a:xfrm>
          <a:custGeom>
            <a:avLst/>
            <a:gdLst/>
            <a:ahLst/>
            <a:cxnLst/>
            <a:rect l="l" t="t" r="r" b="b"/>
            <a:pathLst>
              <a:path w="5512841" h="2859786">
                <a:moveTo>
                  <a:pt x="0" y="0"/>
                </a:moveTo>
                <a:lnTo>
                  <a:pt x="5512842" y="0"/>
                </a:lnTo>
                <a:lnTo>
                  <a:pt x="5512842" y="2859786"/>
                </a:lnTo>
                <a:lnTo>
                  <a:pt x="0" y="285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463764" y="-559201"/>
            <a:ext cx="8030929" cy="4036099"/>
          </a:xfrm>
          <a:custGeom>
            <a:avLst/>
            <a:gdLst/>
            <a:ahLst/>
            <a:cxnLst/>
            <a:rect l="l" t="t" r="r" b="b"/>
            <a:pathLst>
              <a:path w="8030929" h="4036099">
                <a:moveTo>
                  <a:pt x="8030929" y="0"/>
                </a:moveTo>
                <a:lnTo>
                  <a:pt x="0" y="0"/>
                </a:lnTo>
                <a:lnTo>
                  <a:pt x="0" y="4036098"/>
                </a:lnTo>
                <a:lnTo>
                  <a:pt x="8030929" y="4036098"/>
                </a:lnTo>
                <a:lnTo>
                  <a:pt x="8030929" y="0"/>
                </a:lnTo>
                <a:close/>
              </a:path>
            </a:pathLst>
          </a:custGeom>
          <a:blipFill>
            <a:blip r:embed="rId4"/>
            <a:stretch>
              <a:fillRect t="-1609" b="-1609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109719" y="2224503"/>
            <a:ext cx="3665236" cy="1901341"/>
          </a:xfrm>
          <a:custGeom>
            <a:avLst/>
            <a:gdLst/>
            <a:ahLst/>
            <a:cxnLst/>
            <a:rect l="l" t="t" r="r" b="b"/>
            <a:pathLst>
              <a:path w="3665236" h="1901341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41025" y="3400815"/>
            <a:ext cx="24570049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13926" y="3850651"/>
            <a:ext cx="12375147" cy="6284325"/>
          </a:xfrm>
          <a:custGeom>
            <a:avLst/>
            <a:gdLst/>
            <a:ahLst/>
            <a:cxnLst/>
            <a:rect l="l" t="t" r="r" b="b"/>
            <a:pathLst>
              <a:path w="12375147" h="6284325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13" r="-61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33024" y="3850651"/>
            <a:ext cx="11841151" cy="8229600"/>
          </a:xfrm>
          <a:custGeom>
            <a:avLst/>
            <a:gdLst/>
            <a:ahLst/>
            <a:cxnLst/>
            <a:rect l="l" t="t" r="r" b="b"/>
            <a:pathLst>
              <a:path w="11841151" h="8229600">
                <a:moveTo>
                  <a:pt x="0" y="0"/>
                </a:moveTo>
                <a:lnTo>
                  <a:pt x="11841151" y="0"/>
                </a:lnTo>
                <a:lnTo>
                  <a:pt x="11841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30915" y="-818956"/>
            <a:ext cx="7444591" cy="8229600"/>
          </a:xfrm>
          <a:custGeom>
            <a:avLst/>
            <a:gdLst/>
            <a:ahLst/>
            <a:cxnLst/>
            <a:rect l="l" t="t" r="r" b="b"/>
            <a:pathLst>
              <a:path w="7444591" h="8229600">
                <a:moveTo>
                  <a:pt x="0" y="0"/>
                </a:moveTo>
                <a:lnTo>
                  <a:pt x="7444591" y="0"/>
                </a:lnTo>
                <a:lnTo>
                  <a:pt x="74445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3370939" y="1766294"/>
            <a:ext cx="4044204" cy="6754411"/>
          </a:xfrm>
          <a:custGeom>
            <a:avLst/>
            <a:gdLst/>
            <a:ahLst/>
            <a:cxnLst/>
            <a:rect l="l" t="t" r="r" b="b"/>
            <a:pathLst>
              <a:path w="4044204" h="6754411">
                <a:moveTo>
                  <a:pt x="4044204" y="0"/>
                </a:moveTo>
                <a:lnTo>
                  <a:pt x="0" y="0"/>
                </a:lnTo>
                <a:lnTo>
                  <a:pt x="0" y="6754412"/>
                </a:lnTo>
                <a:lnTo>
                  <a:pt x="4044204" y="6754412"/>
                </a:lnTo>
                <a:lnTo>
                  <a:pt x="404420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85986" y="6525891"/>
            <a:ext cx="2402014" cy="4114800"/>
          </a:xfrm>
          <a:custGeom>
            <a:avLst/>
            <a:gdLst/>
            <a:ahLst/>
            <a:cxnLst/>
            <a:rect l="l" t="t" r="r" b="b"/>
            <a:pathLst>
              <a:path w="2402014" h="4114800">
                <a:moveTo>
                  <a:pt x="0" y="0"/>
                </a:moveTo>
                <a:lnTo>
                  <a:pt x="2402014" y="0"/>
                </a:lnTo>
                <a:lnTo>
                  <a:pt x="24020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5779586" y="4056490"/>
            <a:ext cx="6257263" cy="1538964"/>
            <a:chOff x="0" y="0"/>
            <a:chExt cx="1648003" cy="4053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48003" cy="405324"/>
            </a:xfrm>
            <a:custGeom>
              <a:avLst/>
              <a:gdLst/>
              <a:ahLst/>
              <a:cxnLst/>
              <a:rect l="l" t="t" r="r" b="b"/>
              <a:pathLst>
                <a:path w="1648003" h="405324">
                  <a:moveTo>
                    <a:pt x="43304" y="0"/>
                  </a:moveTo>
                  <a:lnTo>
                    <a:pt x="1604699" y="0"/>
                  </a:lnTo>
                  <a:cubicBezTo>
                    <a:pt x="1616184" y="0"/>
                    <a:pt x="1627199" y="4562"/>
                    <a:pt x="1635320" y="12684"/>
                  </a:cubicBezTo>
                  <a:cubicBezTo>
                    <a:pt x="1643441" y="20805"/>
                    <a:pt x="1648003" y="31819"/>
                    <a:pt x="1648003" y="43304"/>
                  </a:cubicBezTo>
                  <a:lnTo>
                    <a:pt x="1648003" y="362019"/>
                  </a:lnTo>
                  <a:cubicBezTo>
                    <a:pt x="1648003" y="373505"/>
                    <a:pt x="1643441" y="384519"/>
                    <a:pt x="1635320" y="392640"/>
                  </a:cubicBezTo>
                  <a:cubicBezTo>
                    <a:pt x="1627199" y="400762"/>
                    <a:pt x="1616184" y="405324"/>
                    <a:pt x="1604699" y="405324"/>
                  </a:cubicBezTo>
                  <a:lnTo>
                    <a:pt x="43304" y="405324"/>
                  </a:lnTo>
                  <a:cubicBezTo>
                    <a:pt x="31819" y="405324"/>
                    <a:pt x="20805" y="400762"/>
                    <a:pt x="12684" y="392640"/>
                  </a:cubicBezTo>
                  <a:cubicBezTo>
                    <a:pt x="4562" y="384519"/>
                    <a:pt x="0" y="373505"/>
                    <a:pt x="0" y="362019"/>
                  </a:cubicBezTo>
                  <a:lnTo>
                    <a:pt x="0" y="43304"/>
                  </a:lnTo>
                  <a:cubicBezTo>
                    <a:pt x="0" y="31819"/>
                    <a:pt x="4562" y="20805"/>
                    <a:pt x="12684" y="12684"/>
                  </a:cubicBezTo>
                  <a:cubicBezTo>
                    <a:pt x="20805" y="4562"/>
                    <a:pt x="31819" y="0"/>
                    <a:pt x="43304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w="38100" cap="rnd">
              <a:solidFill>
                <a:srgbClr val="054523">
                  <a:alpha val="44706"/>
                </a:srgbClr>
              </a:solidFill>
              <a:prstDash val="lgDash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28575"/>
              <a:ext cx="1648003" cy="376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13676" y="5871680"/>
            <a:ext cx="5887259" cy="1538964"/>
            <a:chOff x="0" y="0"/>
            <a:chExt cx="1550554" cy="4053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50554" cy="405324"/>
            </a:xfrm>
            <a:custGeom>
              <a:avLst/>
              <a:gdLst/>
              <a:ahLst/>
              <a:cxnLst/>
              <a:rect l="l" t="t" r="r" b="b"/>
              <a:pathLst>
                <a:path w="1550554" h="405324">
                  <a:moveTo>
                    <a:pt x="46026" y="0"/>
                  </a:moveTo>
                  <a:lnTo>
                    <a:pt x="1504528" y="0"/>
                  </a:lnTo>
                  <a:cubicBezTo>
                    <a:pt x="1516735" y="0"/>
                    <a:pt x="1528442" y="4849"/>
                    <a:pt x="1537073" y="13481"/>
                  </a:cubicBezTo>
                  <a:cubicBezTo>
                    <a:pt x="1545705" y="22112"/>
                    <a:pt x="1550554" y="33819"/>
                    <a:pt x="1550554" y="46026"/>
                  </a:cubicBezTo>
                  <a:lnTo>
                    <a:pt x="1550554" y="359298"/>
                  </a:lnTo>
                  <a:cubicBezTo>
                    <a:pt x="1550554" y="371505"/>
                    <a:pt x="1545705" y="383212"/>
                    <a:pt x="1537073" y="391843"/>
                  </a:cubicBezTo>
                  <a:cubicBezTo>
                    <a:pt x="1528442" y="400475"/>
                    <a:pt x="1516735" y="405324"/>
                    <a:pt x="1504528" y="405324"/>
                  </a:cubicBezTo>
                  <a:lnTo>
                    <a:pt x="46026" y="405324"/>
                  </a:lnTo>
                  <a:cubicBezTo>
                    <a:pt x="33819" y="405324"/>
                    <a:pt x="22112" y="400475"/>
                    <a:pt x="13481" y="391843"/>
                  </a:cubicBezTo>
                  <a:cubicBezTo>
                    <a:pt x="4849" y="383212"/>
                    <a:pt x="0" y="371505"/>
                    <a:pt x="0" y="359298"/>
                  </a:cubicBezTo>
                  <a:lnTo>
                    <a:pt x="0" y="46026"/>
                  </a:lnTo>
                  <a:cubicBezTo>
                    <a:pt x="0" y="33819"/>
                    <a:pt x="4849" y="22112"/>
                    <a:pt x="13481" y="13481"/>
                  </a:cubicBezTo>
                  <a:cubicBezTo>
                    <a:pt x="22112" y="4849"/>
                    <a:pt x="33819" y="0"/>
                    <a:pt x="46026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w="38100" cap="rnd">
              <a:solidFill>
                <a:srgbClr val="054523">
                  <a:alpha val="44706"/>
                </a:srgbClr>
              </a:solidFill>
              <a:prstDash val="lgDash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1550554" cy="376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170047" y="7686869"/>
            <a:ext cx="6505467" cy="1937750"/>
            <a:chOff x="0" y="0"/>
            <a:chExt cx="1713374" cy="51035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13374" cy="510354"/>
            </a:xfrm>
            <a:custGeom>
              <a:avLst/>
              <a:gdLst/>
              <a:ahLst/>
              <a:cxnLst/>
              <a:rect l="l" t="t" r="r" b="b"/>
              <a:pathLst>
                <a:path w="1713374" h="510354">
                  <a:moveTo>
                    <a:pt x="41652" y="0"/>
                  </a:moveTo>
                  <a:lnTo>
                    <a:pt x="1671722" y="0"/>
                  </a:lnTo>
                  <a:cubicBezTo>
                    <a:pt x="1682769" y="0"/>
                    <a:pt x="1693363" y="4388"/>
                    <a:pt x="1701174" y="12200"/>
                  </a:cubicBezTo>
                  <a:cubicBezTo>
                    <a:pt x="1708986" y="20011"/>
                    <a:pt x="1713374" y="30605"/>
                    <a:pt x="1713374" y="41652"/>
                  </a:cubicBezTo>
                  <a:lnTo>
                    <a:pt x="1713374" y="468702"/>
                  </a:lnTo>
                  <a:cubicBezTo>
                    <a:pt x="1713374" y="479748"/>
                    <a:pt x="1708986" y="490343"/>
                    <a:pt x="1701174" y="498154"/>
                  </a:cubicBezTo>
                  <a:cubicBezTo>
                    <a:pt x="1693363" y="505965"/>
                    <a:pt x="1682769" y="510354"/>
                    <a:pt x="1671722" y="510354"/>
                  </a:cubicBezTo>
                  <a:lnTo>
                    <a:pt x="41652" y="510354"/>
                  </a:lnTo>
                  <a:cubicBezTo>
                    <a:pt x="30605" y="510354"/>
                    <a:pt x="20011" y="505965"/>
                    <a:pt x="12200" y="498154"/>
                  </a:cubicBezTo>
                  <a:cubicBezTo>
                    <a:pt x="4388" y="490343"/>
                    <a:pt x="0" y="479748"/>
                    <a:pt x="0" y="468702"/>
                  </a:cubicBezTo>
                  <a:lnTo>
                    <a:pt x="0" y="41652"/>
                  </a:lnTo>
                  <a:cubicBezTo>
                    <a:pt x="0" y="30605"/>
                    <a:pt x="4388" y="20011"/>
                    <a:pt x="12200" y="12200"/>
                  </a:cubicBezTo>
                  <a:cubicBezTo>
                    <a:pt x="20011" y="4388"/>
                    <a:pt x="30605" y="0"/>
                    <a:pt x="41652" y="0"/>
                  </a:cubicBezTo>
                  <a:close/>
                </a:path>
              </a:pathLst>
            </a:custGeom>
            <a:solidFill>
              <a:srgbClr val="FFFFFF">
                <a:alpha val="44706"/>
              </a:srgbClr>
            </a:solidFill>
            <a:ln w="38100" cap="rnd">
              <a:solidFill>
                <a:srgbClr val="054523">
                  <a:alpha val="44706"/>
                </a:srgbClr>
              </a:solidFill>
              <a:prstDash val="lgDash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28575"/>
              <a:ext cx="1713374" cy="481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3342151" y="8106058"/>
            <a:ext cx="1296609" cy="889534"/>
          </a:xfrm>
          <a:custGeom>
            <a:avLst/>
            <a:gdLst/>
            <a:ahLst/>
            <a:cxnLst/>
            <a:rect l="l" t="t" r="r" b="b"/>
            <a:pathLst>
              <a:path w="1296609" h="889534">
                <a:moveTo>
                  <a:pt x="0" y="0"/>
                </a:moveTo>
                <a:lnTo>
                  <a:pt x="1296609" y="0"/>
                </a:lnTo>
                <a:lnTo>
                  <a:pt x="1296609" y="889533"/>
                </a:lnTo>
                <a:lnTo>
                  <a:pt x="0" y="8895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219204" y="6196395"/>
            <a:ext cx="1296609" cy="889534"/>
          </a:xfrm>
          <a:custGeom>
            <a:avLst/>
            <a:gdLst/>
            <a:ahLst/>
            <a:cxnLst/>
            <a:rect l="l" t="t" r="r" b="b"/>
            <a:pathLst>
              <a:path w="1296609" h="889534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777468" y="4381205"/>
            <a:ext cx="1296609" cy="889534"/>
          </a:xfrm>
          <a:custGeom>
            <a:avLst/>
            <a:gdLst/>
            <a:ahLst/>
            <a:cxnLst/>
            <a:rect l="l" t="t" r="r" b="b"/>
            <a:pathLst>
              <a:path w="1296609" h="889534">
                <a:moveTo>
                  <a:pt x="0" y="0"/>
                </a:moveTo>
                <a:lnTo>
                  <a:pt x="1296609" y="0"/>
                </a:lnTo>
                <a:lnTo>
                  <a:pt x="1296609" y="889534"/>
                </a:lnTo>
                <a:lnTo>
                  <a:pt x="0" y="8895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2272087" y="6254435"/>
            <a:ext cx="4713966" cy="4241628"/>
          </a:xfrm>
          <a:custGeom>
            <a:avLst/>
            <a:gdLst/>
            <a:ahLst/>
            <a:cxnLst/>
            <a:rect l="l" t="t" r="r" b="b"/>
            <a:pathLst>
              <a:path w="4713966" h="4241628">
                <a:moveTo>
                  <a:pt x="0" y="0"/>
                </a:moveTo>
                <a:lnTo>
                  <a:pt x="4713965" y="0"/>
                </a:lnTo>
                <a:lnTo>
                  <a:pt x="4713965" y="4241627"/>
                </a:lnTo>
                <a:lnTo>
                  <a:pt x="0" y="424162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247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010315" y="7162419"/>
            <a:ext cx="1331837" cy="3689456"/>
          </a:xfrm>
          <a:custGeom>
            <a:avLst/>
            <a:gdLst/>
            <a:ahLst/>
            <a:cxnLst/>
            <a:rect l="l" t="t" r="r" b="b"/>
            <a:pathLst>
              <a:path w="1331837" h="3689456">
                <a:moveTo>
                  <a:pt x="0" y="0"/>
                </a:moveTo>
                <a:lnTo>
                  <a:pt x="1331836" y="0"/>
                </a:lnTo>
                <a:lnTo>
                  <a:pt x="1331836" y="3689456"/>
                </a:lnTo>
                <a:lnTo>
                  <a:pt x="0" y="36894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287064" y="1296425"/>
            <a:ext cx="771387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dirty="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ZORBALIĞI ÖNLEME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175572" y="4385476"/>
            <a:ext cx="5741870" cy="970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Kendi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güvenliğini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sağladıktan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sonra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zorba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kişiye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karşı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çıkıp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kendini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savunabilirsin</a:t>
            </a:r>
            <a:endParaRPr lang="en-US" sz="2499" dirty="0">
              <a:solidFill>
                <a:srgbClr val="05452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628643" y="6302936"/>
            <a:ext cx="4869439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Yüksek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sesle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«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Hayır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»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diyerek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onu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durdurmak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endParaRPr lang="en-US" sz="2499" dirty="0">
              <a:solidFill>
                <a:srgbClr val="054523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857941" y="8581982"/>
            <a:ext cx="5741870" cy="326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Zorba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kişiye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onun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yaptıklarını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2499" dirty="0" err="1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yapma</a:t>
            </a:r>
            <a:r>
              <a:rPr lang="en-US" sz="2499" dirty="0">
                <a:solidFill>
                  <a:srgbClr val="054523"/>
                </a:solidFill>
                <a:latin typeface="Sniglet"/>
                <a:ea typeface="Sniglet"/>
                <a:cs typeface="Sniglet"/>
                <a:sym typeface="Sniglet"/>
              </a:rPr>
              <a:t>!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18748" y="2100183"/>
            <a:ext cx="4677750" cy="2865122"/>
          </a:xfrm>
          <a:custGeom>
            <a:avLst/>
            <a:gdLst/>
            <a:ahLst/>
            <a:cxnLst/>
            <a:rect l="l" t="t" r="r" b="b"/>
            <a:pathLst>
              <a:path w="4677750" h="2865122">
                <a:moveTo>
                  <a:pt x="0" y="0"/>
                </a:moveTo>
                <a:lnTo>
                  <a:pt x="4677750" y="0"/>
                </a:lnTo>
                <a:lnTo>
                  <a:pt x="4677750" y="2865122"/>
                </a:lnTo>
                <a:lnTo>
                  <a:pt x="0" y="28651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55407" y="5711653"/>
            <a:ext cx="24570049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49" y="0"/>
                </a:lnTo>
                <a:lnTo>
                  <a:pt x="24570049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048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24699" y="297443"/>
            <a:ext cx="5518638" cy="3235302"/>
          </a:xfrm>
          <a:custGeom>
            <a:avLst/>
            <a:gdLst/>
            <a:ahLst/>
            <a:cxnLst/>
            <a:rect l="l" t="t" r="r" b="b"/>
            <a:pathLst>
              <a:path w="5518638" h="3235302">
                <a:moveTo>
                  <a:pt x="0" y="0"/>
                </a:moveTo>
                <a:lnTo>
                  <a:pt x="5518638" y="0"/>
                </a:lnTo>
                <a:lnTo>
                  <a:pt x="5518638" y="3235301"/>
                </a:lnTo>
                <a:lnTo>
                  <a:pt x="0" y="323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487120" y="-343395"/>
            <a:ext cx="10270952" cy="8229600"/>
          </a:xfrm>
          <a:custGeom>
            <a:avLst/>
            <a:gdLst/>
            <a:ahLst/>
            <a:cxnLst/>
            <a:rect l="l" t="t" r="r" b="b"/>
            <a:pathLst>
              <a:path w="10270952" h="8229600">
                <a:moveTo>
                  <a:pt x="0" y="0"/>
                </a:moveTo>
                <a:lnTo>
                  <a:pt x="10270952" y="0"/>
                </a:lnTo>
                <a:lnTo>
                  <a:pt x="102709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66924" y="5424427"/>
            <a:ext cx="3632565" cy="2303269"/>
          </a:xfrm>
          <a:custGeom>
            <a:avLst/>
            <a:gdLst/>
            <a:ahLst/>
            <a:cxnLst/>
            <a:rect l="l" t="t" r="r" b="b"/>
            <a:pathLst>
              <a:path w="3632565" h="2303269">
                <a:moveTo>
                  <a:pt x="0" y="0"/>
                </a:moveTo>
                <a:lnTo>
                  <a:pt x="3632566" y="0"/>
                </a:lnTo>
                <a:lnTo>
                  <a:pt x="3632566" y="2303268"/>
                </a:lnTo>
                <a:lnTo>
                  <a:pt x="0" y="23032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028700" y="719337"/>
            <a:ext cx="4991028" cy="3275362"/>
          </a:xfrm>
          <a:custGeom>
            <a:avLst/>
            <a:gdLst/>
            <a:ahLst/>
            <a:cxnLst/>
            <a:rect l="l" t="t" r="r" b="b"/>
            <a:pathLst>
              <a:path w="4991028" h="3275362">
                <a:moveTo>
                  <a:pt x="4991028" y="0"/>
                </a:moveTo>
                <a:lnTo>
                  <a:pt x="0" y="0"/>
                </a:lnTo>
                <a:lnTo>
                  <a:pt x="0" y="3275362"/>
                </a:lnTo>
                <a:lnTo>
                  <a:pt x="4991028" y="3275362"/>
                </a:lnTo>
                <a:lnTo>
                  <a:pt x="499102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128229" y="6933702"/>
            <a:ext cx="20416229" cy="12224217"/>
          </a:xfrm>
          <a:custGeom>
            <a:avLst/>
            <a:gdLst/>
            <a:ahLst/>
            <a:cxnLst/>
            <a:rect l="l" t="t" r="r" b="b"/>
            <a:pathLst>
              <a:path w="20416229" h="12224217">
                <a:moveTo>
                  <a:pt x="0" y="0"/>
                </a:moveTo>
                <a:lnTo>
                  <a:pt x="20416229" y="0"/>
                </a:lnTo>
                <a:lnTo>
                  <a:pt x="20416229" y="12224217"/>
                </a:lnTo>
                <a:lnTo>
                  <a:pt x="0" y="12224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155988" y="4304062"/>
            <a:ext cx="5598640" cy="7164285"/>
          </a:xfrm>
          <a:custGeom>
            <a:avLst/>
            <a:gdLst/>
            <a:ahLst/>
            <a:cxnLst/>
            <a:rect l="l" t="t" r="r" b="b"/>
            <a:pathLst>
              <a:path w="5598640" h="7164285">
                <a:moveTo>
                  <a:pt x="0" y="0"/>
                </a:moveTo>
                <a:lnTo>
                  <a:pt x="5598640" y="0"/>
                </a:lnTo>
                <a:lnTo>
                  <a:pt x="5598640" y="7164286"/>
                </a:lnTo>
                <a:lnTo>
                  <a:pt x="0" y="7164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98157" y="4511535"/>
            <a:ext cx="2667403" cy="4844333"/>
          </a:xfrm>
          <a:custGeom>
            <a:avLst/>
            <a:gdLst/>
            <a:ahLst/>
            <a:cxnLst/>
            <a:rect l="l" t="t" r="r" b="b"/>
            <a:pathLst>
              <a:path w="2667403" h="4844333">
                <a:moveTo>
                  <a:pt x="0" y="0"/>
                </a:moveTo>
                <a:lnTo>
                  <a:pt x="2667403" y="0"/>
                </a:lnTo>
                <a:lnTo>
                  <a:pt x="2667403" y="4844333"/>
                </a:lnTo>
                <a:lnTo>
                  <a:pt x="0" y="484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8079885" y="7529976"/>
            <a:ext cx="3883133" cy="2757024"/>
          </a:xfrm>
          <a:custGeom>
            <a:avLst/>
            <a:gdLst/>
            <a:ahLst/>
            <a:cxnLst/>
            <a:rect l="l" t="t" r="r" b="b"/>
            <a:pathLst>
              <a:path w="3883133" h="2757024">
                <a:moveTo>
                  <a:pt x="3883133" y="0"/>
                </a:moveTo>
                <a:lnTo>
                  <a:pt x="0" y="0"/>
                </a:lnTo>
                <a:lnTo>
                  <a:pt x="0" y="2757024"/>
                </a:lnTo>
                <a:lnTo>
                  <a:pt x="3883133" y="2757024"/>
                </a:lnTo>
                <a:lnTo>
                  <a:pt x="3883133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0995652" y="6296994"/>
            <a:ext cx="7846192" cy="4393867"/>
          </a:xfrm>
          <a:custGeom>
            <a:avLst/>
            <a:gdLst/>
            <a:ahLst/>
            <a:cxnLst/>
            <a:rect l="l" t="t" r="r" b="b"/>
            <a:pathLst>
              <a:path w="7846192" h="4393867">
                <a:moveTo>
                  <a:pt x="7846192" y="0"/>
                </a:moveTo>
                <a:lnTo>
                  <a:pt x="0" y="0"/>
                </a:lnTo>
                <a:lnTo>
                  <a:pt x="0" y="4393867"/>
                </a:lnTo>
                <a:lnTo>
                  <a:pt x="7846192" y="4393867"/>
                </a:lnTo>
                <a:lnTo>
                  <a:pt x="7846192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18321">
            <a:off x="12858368" y="7676606"/>
            <a:ext cx="1229423" cy="1231881"/>
          </a:xfrm>
          <a:custGeom>
            <a:avLst/>
            <a:gdLst/>
            <a:ahLst/>
            <a:cxnLst/>
            <a:rect l="l" t="t" r="r" b="b"/>
            <a:pathLst>
              <a:path w="1229423" h="1231881">
                <a:moveTo>
                  <a:pt x="0" y="0"/>
                </a:moveTo>
                <a:lnTo>
                  <a:pt x="1229423" y="0"/>
                </a:lnTo>
                <a:lnTo>
                  <a:pt x="1229423" y="1231882"/>
                </a:lnTo>
                <a:lnTo>
                  <a:pt x="0" y="123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329618" y="-1637173"/>
            <a:ext cx="3611006" cy="3869230"/>
          </a:xfrm>
          <a:custGeom>
            <a:avLst/>
            <a:gdLst/>
            <a:ahLst/>
            <a:cxnLst/>
            <a:rect l="l" t="t" r="r" b="b"/>
            <a:pathLst>
              <a:path w="3611006" h="3869230">
                <a:moveTo>
                  <a:pt x="0" y="0"/>
                </a:moveTo>
                <a:lnTo>
                  <a:pt x="3611006" y="0"/>
                </a:lnTo>
                <a:lnTo>
                  <a:pt x="3611006" y="3869231"/>
                </a:lnTo>
                <a:lnTo>
                  <a:pt x="0" y="38692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263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325072" y="1534041"/>
            <a:ext cx="10333849" cy="46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7"/>
              </a:lnSpc>
            </a:pPr>
            <a:r>
              <a:rPr lang="en-US" sz="5177">
                <a:solidFill>
                  <a:srgbClr val="097E40"/>
                </a:solidFill>
                <a:latin typeface="Lilita One"/>
                <a:ea typeface="Lilita One"/>
                <a:cs typeface="Lilita One"/>
                <a:sym typeface="Lilita One"/>
              </a:rPr>
              <a:t>Bir araya gelerek, kendimizi ve topluluklarımızı eğiterek ve işe yarar adımlar atarak zorbalıkla mücadele edebilir ve herkes için daha güvenli bir ortam oluşturabiliriz.</a:t>
            </a:r>
          </a:p>
          <a:p>
            <a:pPr algn="ctr">
              <a:lnSpc>
                <a:spcPts val="5177"/>
              </a:lnSpc>
            </a:pPr>
            <a:endParaRPr/>
          </a:p>
        </p:txBody>
      </p:sp>
      <p:sp>
        <p:nvSpPr>
          <p:cNvPr id="17" name="Freeform 17"/>
          <p:cNvSpPr/>
          <p:nvPr/>
        </p:nvSpPr>
        <p:spPr>
          <a:xfrm>
            <a:off x="14918748" y="4116894"/>
            <a:ext cx="4127059" cy="2053212"/>
          </a:xfrm>
          <a:custGeom>
            <a:avLst/>
            <a:gdLst/>
            <a:ahLst/>
            <a:cxnLst/>
            <a:rect l="l" t="t" r="r" b="b"/>
            <a:pathLst>
              <a:path w="4127059" h="2053212">
                <a:moveTo>
                  <a:pt x="0" y="0"/>
                </a:moveTo>
                <a:lnTo>
                  <a:pt x="4127059" y="0"/>
                </a:lnTo>
                <a:lnTo>
                  <a:pt x="4127059" y="2053212"/>
                </a:lnTo>
                <a:lnTo>
                  <a:pt x="0" y="2053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08856" y="-1205096"/>
            <a:ext cx="7388162" cy="4525249"/>
          </a:xfrm>
          <a:custGeom>
            <a:avLst/>
            <a:gdLst/>
            <a:ahLst/>
            <a:cxnLst/>
            <a:rect l="l" t="t" r="r" b="b"/>
            <a:pathLst>
              <a:path w="7388162" h="4525249">
                <a:moveTo>
                  <a:pt x="0" y="0"/>
                </a:moveTo>
                <a:lnTo>
                  <a:pt x="7388162" y="0"/>
                </a:lnTo>
                <a:lnTo>
                  <a:pt x="7388162" y="4525250"/>
                </a:lnTo>
                <a:lnTo>
                  <a:pt x="0" y="4525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51913" y="1890260"/>
            <a:ext cx="5512841" cy="2859786"/>
          </a:xfrm>
          <a:custGeom>
            <a:avLst/>
            <a:gdLst/>
            <a:ahLst/>
            <a:cxnLst/>
            <a:rect l="l" t="t" r="r" b="b"/>
            <a:pathLst>
              <a:path w="5512841" h="2859786">
                <a:moveTo>
                  <a:pt x="0" y="0"/>
                </a:moveTo>
                <a:lnTo>
                  <a:pt x="5512841" y="0"/>
                </a:lnTo>
                <a:lnTo>
                  <a:pt x="5512841" y="2859787"/>
                </a:lnTo>
                <a:lnTo>
                  <a:pt x="0" y="285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264400" y="3010029"/>
            <a:ext cx="3665236" cy="1901341"/>
          </a:xfrm>
          <a:custGeom>
            <a:avLst/>
            <a:gdLst/>
            <a:ahLst/>
            <a:cxnLst/>
            <a:rect l="l" t="t" r="r" b="b"/>
            <a:pathLst>
              <a:path w="3665236" h="1901341">
                <a:moveTo>
                  <a:pt x="3665236" y="0"/>
                </a:moveTo>
                <a:lnTo>
                  <a:pt x="0" y="0"/>
                </a:lnTo>
                <a:lnTo>
                  <a:pt x="0" y="1901341"/>
                </a:lnTo>
                <a:lnTo>
                  <a:pt x="3665236" y="1901341"/>
                </a:lnTo>
                <a:lnTo>
                  <a:pt x="3665236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919058" y="-1515221"/>
            <a:ext cx="7388162" cy="4525249"/>
          </a:xfrm>
          <a:custGeom>
            <a:avLst/>
            <a:gdLst/>
            <a:ahLst/>
            <a:cxnLst/>
            <a:rect l="l" t="t" r="r" b="b"/>
            <a:pathLst>
              <a:path w="7388162" h="4525249">
                <a:moveTo>
                  <a:pt x="7388162" y="0"/>
                </a:moveTo>
                <a:lnTo>
                  <a:pt x="0" y="0"/>
                </a:lnTo>
                <a:lnTo>
                  <a:pt x="0" y="4525250"/>
                </a:lnTo>
                <a:lnTo>
                  <a:pt x="7388162" y="4525250"/>
                </a:lnTo>
                <a:lnTo>
                  <a:pt x="73881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790719" y="-945923"/>
            <a:ext cx="8679183" cy="6954195"/>
          </a:xfrm>
          <a:custGeom>
            <a:avLst/>
            <a:gdLst/>
            <a:ahLst/>
            <a:cxnLst/>
            <a:rect l="l" t="t" r="r" b="b"/>
            <a:pathLst>
              <a:path w="8679183" h="6954195">
                <a:moveTo>
                  <a:pt x="0" y="0"/>
                </a:moveTo>
                <a:lnTo>
                  <a:pt x="8679183" y="0"/>
                </a:lnTo>
                <a:lnTo>
                  <a:pt x="8679183" y="6954195"/>
                </a:lnTo>
                <a:lnTo>
                  <a:pt x="0" y="69541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141025" y="3400815"/>
            <a:ext cx="24570049" cy="7093293"/>
          </a:xfrm>
          <a:custGeom>
            <a:avLst/>
            <a:gdLst/>
            <a:ahLst/>
            <a:cxnLst/>
            <a:rect l="l" t="t" r="r" b="b"/>
            <a:pathLst>
              <a:path w="24570049" h="7093293">
                <a:moveTo>
                  <a:pt x="0" y="0"/>
                </a:moveTo>
                <a:lnTo>
                  <a:pt x="24570050" y="0"/>
                </a:lnTo>
                <a:lnTo>
                  <a:pt x="24570050" y="7093294"/>
                </a:lnTo>
                <a:lnTo>
                  <a:pt x="0" y="70932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6048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14350" y="3960699"/>
            <a:ext cx="14820200" cy="10300039"/>
          </a:xfrm>
          <a:custGeom>
            <a:avLst/>
            <a:gdLst/>
            <a:ahLst/>
            <a:cxnLst/>
            <a:rect l="l" t="t" r="r" b="b"/>
            <a:pathLst>
              <a:path w="14820200" h="10300039">
                <a:moveTo>
                  <a:pt x="0" y="0"/>
                </a:moveTo>
                <a:lnTo>
                  <a:pt x="14820200" y="0"/>
                </a:lnTo>
                <a:lnTo>
                  <a:pt x="14820200" y="10300039"/>
                </a:lnTo>
                <a:lnTo>
                  <a:pt x="0" y="103000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40430" y="1890260"/>
            <a:ext cx="6524324" cy="8070424"/>
          </a:xfrm>
          <a:custGeom>
            <a:avLst/>
            <a:gdLst/>
            <a:ahLst/>
            <a:cxnLst/>
            <a:rect l="l" t="t" r="r" b="b"/>
            <a:pathLst>
              <a:path w="6524324" h="8070424">
                <a:moveTo>
                  <a:pt x="0" y="0"/>
                </a:moveTo>
                <a:lnTo>
                  <a:pt x="6524324" y="0"/>
                </a:lnTo>
                <a:lnTo>
                  <a:pt x="6524324" y="8070425"/>
                </a:lnTo>
                <a:lnTo>
                  <a:pt x="0" y="8070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86676" y="-506577"/>
            <a:ext cx="5690387" cy="4559423"/>
          </a:xfrm>
          <a:custGeom>
            <a:avLst/>
            <a:gdLst/>
            <a:ahLst/>
            <a:cxnLst/>
            <a:rect l="l" t="t" r="r" b="b"/>
            <a:pathLst>
              <a:path w="5690387" h="4559423">
                <a:moveTo>
                  <a:pt x="0" y="0"/>
                </a:moveTo>
                <a:lnTo>
                  <a:pt x="5690388" y="0"/>
                </a:lnTo>
                <a:lnTo>
                  <a:pt x="5690388" y="4559423"/>
                </a:lnTo>
                <a:lnTo>
                  <a:pt x="0" y="4559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63804" y="1028700"/>
            <a:ext cx="3600062" cy="3004950"/>
          </a:xfrm>
          <a:custGeom>
            <a:avLst/>
            <a:gdLst/>
            <a:ahLst/>
            <a:cxnLst/>
            <a:rect l="l" t="t" r="r" b="b"/>
            <a:pathLst>
              <a:path w="3600062" h="3004950">
                <a:moveTo>
                  <a:pt x="0" y="0"/>
                </a:moveTo>
                <a:lnTo>
                  <a:pt x="3600062" y="0"/>
                </a:lnTo>
                <a:lnTo>
                  <a:pt x="3600062" y="3004950"/>
                </a:lnTo>
                <a:lnTo>
                  <a:pt x="0" y="30049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5420151" y="4255051"/>
            <a:ext cx="12375147" cy="6284325"/>
          </a:xfrm>
          <a:custGeom>
            <a:avLst/>
            <a:gdLst/>
            <a:ahLst/>
            <a:cxnLst/>
            <a:rect l="l" t="t" r="r" b="b"/>
            <a:pathLst>
              <a:path w="12375147" h="6284325">
                <a:moveTo>
                  <a:pt x="0" y="0"/>
                </a:moveTo>
                <a:lnTo>
                  <a:pt x="12375147" y="0"/>
                </a:lnTo>
                <a:lnTo>
                  <a:pt x="12375147" y="6284325"/>
                </a:lnTo>
                <a:lnTo>
                  <a:pt x="0" y="62843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13" r="-61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394478" y="7433088"/>
            <a:ext cx="4345952" cy="2204359"/>
          </a:xfrm>
          <a:custGeom>
            <a:avLst/>
            <a:gdLst/>
            <a:ahLst/>
            <a:cxnLst/>
            <a:rect l="l" t="t" r="r" b="b"/>
            <a:pathLst>
              <a:path w="4345952" h="2204359">
                <a:moveTo>
                  <a:pt x="0" y="0"/>
                </a:moveTo>
                <a:lnTo>
                  <a:pt x="4345952" y="0"/>
                </a:lnTo>
                <a:lnTo>
                  <a:pt x="4345952" y="2204359"/>
                </a:lnTo>
                <a:lnTo>
                  <a:pt x="0" y="22043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398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57844" y="3229891"/>
            <a:ext cx="4672737" cy="1057207"/>
          </a:xfrm>
          <a:custGeom>
            <a:avLst/>
            <a:gdLst/>
            <a:ahLst/>
            <a:cxnLst/>
            <a:rect l="l" t="t" r="r" b="b"/>
            <a:pathLst>
              <a:path w="4672737" h="1057207">
                <a:moveTo>
                  <a:pt x="0" y="0"/>
                </a:moveTo>
                <a:lnTo>
                  <a:pt x="4672737" y="0"/>
                </a:lnTo>
                <a:lnTo>
                  <a:pt x="4672737" y="1057207"/>
                </a:lnTo>
                <a:lnTo>
                  <a:pt x="0" y="1057207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67422" y="4420448"/>
            <a:ext cx="8732375" cy="4194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3"/>
              </a:lnSpc>
            </a:pPr>
            <a:r>
              <a:rPr lang="en-US" sz="8113" dirty="0" err="1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Hadi</a:t>
            </a:r>
            <a:r>
              <a:rPr lang="en-US" sz="8113" dirty="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-US" sz="8113" dirty="0" err="1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dünyamızı</a:t>
            </a:r>
            <a:r>
              <a:rPr lang="en-US" sz="8113" dirty="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-US" sz="8113" dirty="0" err="1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nasıl</a:t>
            </a:r>
            <a:r>
              <a:rPr lang="en-US" sz="8113" dirty="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-US" sz="8113" dirty="0" err="1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görmek</a:t>
            </a:r>
            <a:r>
              <a:rPr lang="en-US" sz="8113" dirty="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-US" sz="8113" dirty="0" err="1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istiyorsak</a:t>
            </a:r>
            <a:r>
              <a:rPr lang="en-US" sz="8113" dirty="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 o </a:t>
            </a:r>
            <a:r>
              <a:rPr lang="en-US" sz="8113" dirty="0" err="1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şekilde</a:t>
            </a:r>
            <a:r>
              <a:rPr lang="en-US" sz="8113" dirty="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  <a:r>
              <a:rPr lang="en-US" sz="8113" dirty="0" err="1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değiştirelim</a:t>
            </a:r>
            <a:r>
              <a:rPr lang="en-US" sz="8113" dirty="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rPr>
              <a:t>!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828663" y="5565318"/>
            <a:ext cx="5796122" cy="4974058"/>
          </a:xfrm>
          <a:custGeom>
            <a:avLst/>
            <a:gdLst/>
            <a:ahLst/>
            <a:cxnLst/>
            <a:rect l="l" t="t" r="r" b="b"/>
            <a:pathLst>
              <a:path w="5796122" h="4974058">
                <a:moveTo>
                  <a:pt x="0" y="0"/>
                </a:moveTo>
                <a:lnTo>
                  <a:pt x="5796122" y="0"/>
                </a:lnTo>
                <a:lnTo>
                  <a:pt x="5796122" y="4974058"/>
                </a:lnTo>
                <a:lnTo>
                  <a:pt x="0" y="49740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246</Words>
  <Application>Microsoft Office PowerPoint</Application>
  <PresentationFormat>Özel</PresentationFormat>
  <Paragraphs>47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5" baseType="lpstr">
      <vt:lpstr>Arial</vt:lpstr>
      <vt:lpstr>Lilita One</vt:lpstr>
      <vt:lpstr>Calibri</vt:lpstr>
      <vt:lpstr>Sniglet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zorbalıkla mücadele</dc:title>
  <dc:creator>LENOVO</dc:creator>
  <cp:lastModifiedBy>LENOVO</cp:lastModifiedBy>
  <cp:revision>5</cp:revision>
  <dcterms:created xsi:type="dcterms:W3CDTF">2006-08-16T00:00:00Z</dcterms:created>
  <dcterms:modified xsi:type="dcterms:W3CDTF">2024-09-18T08:31:38Z</dcterms:modified>
  <dc:identifier>DAGRFkC-0_U</dc:identifier>
</cp:coreProperties>
</file>