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2" r:id="rId1"/>
    <p:sldMasterId id="2147484500" r:id="rId2"/>
  </p:sldMasterIdLst>
  <p:notesMasterIdLst>
    <p:notesMasterId r:id="rId18"/>
  </p:notesMasterIdLst>
  <p:sldIdLst>
    <p:sldId id="322" r:id="rId3"/>
    <p:sldId id="323" r:id="rId4"/>
    <p:sldId id="280" r:id="rId5"/>
    <p:sldId id="281" r:id="rId6"/>
    <p:sldId id="283" r:id="rId7"/>
    <p:sldId id="285" r:id="rId8"/>
    <p:sldId id="289" r:id="rId9"/>
    <p:sldId id="291" r:id="rId10"/>
    <p:sldId id="292" r:id="rId11"/>
    <p:sldId id="304" r:id="rId12"/>
    <p:sldId id="305" r:id="rId13"/>
    <p:sldId id="306" r:id="rId14"/>
    <p:sldId id="274" r:id="rId15"/>
    <p:sldId id="275" r:id="rId16"/>
    <p:sldId id="312"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5909" autoAdjust="0"/>
  </p:normalViewPr>
  <p:slideViewPr>
    <p:cSldViewPr>
      <p:cViewPr varScale="1">
        <p:scale>
          <a:sx n="111" d="100"/>
          <a:sy n="111" d="100"/>
        </p:scale>
        <p:origin x="-16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E4DB5-A34D-4A93-91D4-1932C7F4BC68}" type="doc">
      <dgm:prSet loTypeId="urn:microsoft.com/office/officeart/2005/8/layout/cycle2" loCatId="cycle" qsTypeId="urn:microsoft.com/office/officeart/2005/8/quickstyle/3d9" qsCatId="3D" csTypeId="urn:microsoft.com/office/officeart/2005/8/colors/accent1_2" csCatId="accent1" phldr="1"/>
      <dgm:spPr/>
      <dgm:t>
        <a:bodyPr/>
        <a:lstStyle/>
        <a:p>
          <a:endParaRPr lang="tr-TR"/>
        </a:p>
      </dgm:t>
    </dgm:pt>
    <dgm:pt modelId="{7A906D1D-3EC2-4755-A62F-5BB26B8BB52C}">
      <dgm:prSet/>
      <dgm:spPr>
        <a:solidFill>
          <a:srgbClr val="FF0066"/>
        </a:solidFill>
      </dgm:spPr>
      <dgm:t>
        <a:bodyPr/>
        <a:lstStyle/>
        <a:p>
          <a:pPr rtl="0"/>
          <a:r>
            <a:rPr lang="tr-TR" dirty="0"/>
            <a:t>ÖĞRENCİNİN ÖĞRENME KAPASİTESİNE </a:t>
          </a:r>
        </a:p>
      </dgm:t>
    </dgm:pt>
    <dgm:pt modelId="{943D9EEE-56A0-4077-B341-74DE5E0D67D3}" type="parTrans" cxnId="{2F751E37-10FD-4924-8C5A-C61DDB3C5122}">
      <dgm:prSet/>
      <dgm:spPr/>
      <dgm:t>
        <a:bodyPr/>
        <a:lstStyle/>
        <a:p>
          <a:endParaRPr lang="tr-TR"/>
        </a:p>
      </dgm:t>
    </dgm:pt>
    <dgm:pt modelId="{93028950-88C4-4706-BF60-7116D284A76A}" type="sibTrans" cxnId="{2F751E37-10FD-4924-8C5A-C61DDB3C5122}">
      <dgm:prSet/>
      <dgm:spPr/>
      <dgm:t>
        <a:bodyPr/>
        <a:lstStyle/>
        <a:p>
          <a:endParaRPr lang="tr-TR"/>
        </a:p>
      </dgm:t>
    </dgm:pt>
    <dgm:pt modelId="{14E00452-D28C-462E-8592-7BA00831CD52}">
      <dgm:prSet/>
      <dgm:spPr>
        <a:solidFill>
          <a:srgbClr val="CC00FF"/>
        </a:solidFill>
      </dgm:spPr>
      <dgm:t>
        <a:bodyPr/>
        <a:lstStyle/>
        <a:p>
          <a:pPr rtl="0"/>
          <a:r>
            <a:rPr lang="tr-TR" dirty="0"/>
            <a:t>TEMEL BİLGİSİNE</a:t>
          </a:r>
        </a:p>
      </dgm:t>
    </dgm:pt>
    <dgm:pt modelId="{DE64751D-A670-400A-89BE-D1F8CDF926C6}" type="parTrans" cxnId="{6E96C574-03D3-4D02-A5C0-5B4E459A8B9C}">
      <dgm:prSet/>
      <dgm:spPr/>
      <dgm:t>
        <a:bodyPr/>
        <a:lstStyle/>
        <a:p>
          <a:endParaRPr lang="tr-TR"/>
        </a:p>
      </dgm:t>
    </dgm:pt>
    <dgm:pt modelId="{7DA487D5-32DB-4DFA-ABE6-5E6B2A086C5E}" type="sibTrans" cxnId="{6E96C574-03D3-4D02-A5C0-5B4E459A8B9C}">
      <dgm:prSet/>
      <dgm:spPr/>
      <dgm:t>
        <a:bodyPr/>
        <a:lstStyle/>
        <a:p>
          <a:endParaRPr lang="tr-TR"/>
        </a:p>
      </dgm:t>
    </dgm:pt>
    <dgm:pt modelId="{CB970D39-C0A7-444B-BA2D-118F45276946}">
      <dgm:prSet/>
      <dgm:spPr>
        <a:solidFill>
          <a:srgbClr val="660066"/>
        </a:solidFill>
      </dgm:spPr>
      <dgm:t>
        <a:bodyPr/>
        <a:lstStyle/>
        <a:p>
          <a:pPr rtl="0"/>
          <a:r>
            <a:rPr lang="tr-TR" dirty="0"/>
            <a:t>DERSLERDEKİ EKSİĞİNE GÖRE DEĞİŞİR</a:t>
          </a:r>
        </a:p>
      </dgm:t>
    </dgm:pt>
    <dgm:pt modelId="{FBBB948C-E3A8-47A4-8E9B-3A763EA31E86}" type="parTrans" cxnId="{FDBC10BE-24FE-4FD5-A8D1-E787EE38C805}">
      <dgm:prSet/>
      <dgm:spPr/>
      <dgm:t>
        <a:bodyPr/>
        <a:lstStyle/>
        <a:p>
          <a:endParaRPr lang="tr-TR"/>
        </a:p>
      </dgm:t>
    </dgm:pt>
    <dgm:pt modelId="{C453F5B9-8578-42B8-B63A-D55C79E9EC5F}" type="sibTrans" cxnId="{FDBC10BE-24FE-4FD5-A8D1-E787EE38C805}">
      <dgm:prSet/>
      <dgm:spPr/>
      <dgm:t>
        <a:bodyPr/>
        <a:lstStyle/>
        <a:p>
          <a:endParaRPr lang="tr-TR"/>
        </a:p>
      </dgm:t>
    </dgm:pt>
    <dgm:pt modelId="{E7F9C9C9-247D-4935-8213-4A419BE31490}" type="pres">
      <dgm:prSet presAssocID="{D7FE4DB5-A34D-4A93-91D4-1932C7F4BC68}" presName="cycle" presStyleCnt="0">
        <dgm:presLayoutVars>
          <dgm:dir/>
          <dgm:resizeHandles val="exact"/>
        </dgm:presLayoutVars>
      </dgm:prSet>
      <dgm:spPr/>
      <dgm:t>
        <a:bodyPr/>
        <a:lstStyle/>
        <a:p>
          <a:endParaRPr lang="tr-TR"/>
        </a:p>
      </dgm:t>
    </dgm:pt>
    <dgm:pt modelId="{D84CEF82-F8F2-410F-B8F5-55830BA473C3}" type="pres">
      <dgm:prSet presAssocID="{7A906D1D-3EC2-4755-A62F-5BB26B8BB52C}" presName="node" presStyleLbl="node1" presStyleIdx="0" presStyleCnt="3">
        <dgm:presLayoutVars>
          <dgm:bulletEnabled val="1"/>
        </dgm:presLayoutVars>
      </dgm:prSet>
      <dgm:spPr/>
      <dgm:t>
        <a:bodyPr/>
        <a:lstStyle/>
        <a:p>
          <a:endParaRPr lang="tr-TR"/>
        </a:p>
      </dgm:t>
    </dgm:pt>
    <dgm:pt modelId="{FEDF3C90-644D-4302-99CE-87875B0D3B82}" type="pres">
      <dgm:prSet presAssocID="{93028950-88C4-4706-BF60-7116D284A76A}" presName="sibTrans" presStyleLbl="sibTrans2D1" presStyleIdx="0" presStyleCnt="3"/>
      <dgm:spPr/>
      <dgm:t>
        <a:bodyPr/>
        <a:lstStyle/>
        <a:p>
          <a:endParaRPr lang="tr-TR"/>
        </a:p>
      </dgm:t>
    </dgm:pt>
    <dgm:pt modelId="{0FEAC9C5-4D1F-4B6A-BB5B-E86611FEFE31}" type="pres">
      <dgm:prSet presAssocID="{93028950-88C4-4706-BF60-7116D284A76A}" presName="connectorText" presStyleLbl="sibTrans2D1" presStyleIdx="0" presStyleCnt="3"/>
      <dgm:spPr/>
      <dgm:t>
        <a:bodyPr/>
        <a:lstStyle/>
        <a:p>
          <a:endParaRPr lang="tr-TR"/>
        </a:p>
      </dgm:t>
    </dgm:pt>
    <dgm:pt modelId="{4EE7FB90-82E7-430F-A61E-7D6BF8E89E21}" type="pres">
      <dgm:prSet presAssocID="{14E00452-D28C-462E-8592-7BA00831CD52}" presName="node" presStyleLbl="node1" presStyleIdx="1" presStyleCnt="3">
        <dgm:presLayoutVars>
          <dgm:bulletEnabled val="1"/>
        </dgm:presLayoutVars>
      </dgm:prSet>
      <dgm:spPr/>
      <dgm:t>
        <a:bodyPr/>
        <a:lstStyle/>
        <a:p>
          <a:endParaRPr lang="tr-TR"/>
        </a:p>
      </dgm:t>
    </dgm:pt>
    <dgm:pt modelId="{64D8F095-A48C-4495-81FE-986236799611}" type="pres">
      <dgm:prSet presAssocID="{7DA487D5-32DB-4DFA-ABE6-5E6B2A086C5E}" presName="sibTrans" presStyleLbl="sibTrans2D1" presStyleIdx="1" presStyleCnt="3"/>
      <dgm:spPr/>
      <dgm:t>
        <a:bodyPr/>
        <a:lstStyle/>
        <a:p>
          <a:endParaRPr lang="tr-TR"/>
        </a:p>
      </dgm:t>
    </dgm:pt>
    <dgm:pt modelId="{D408E7DF-C1F9-4FBF-B1B1-9BEFEEFF0942}" type="pres">
      <dgm:prSet presAssocID="{7DA487D5-32DB-4DFA-ABE6-5E6B2A086C5E}" presName="connectorText" presStyleLbl="sibTrans2D1" presStyleIdx="1" presStyleCnt="3"/>
      <dgm:spPr/>
      <dgm:t>
        <a:bodyPr/>
        <a:lstStyle/>
        <a:p>
          <a:endParaRPr lang="tr-TR"/>
        </a:p>
      </dgm:t>
    </dgm:pt>
    <dgm:pt modelId="{B0614F5A-4B5E-4863-AB38-B2A703811E63}" type="pres">
      <dgm:prSet presAssocID="{CB970D39-C0A7-444B-BA2D-118F45276946}" presName="node" presStyleLbl="node1" presStyleIdx="2" presStyleCnt="3">
        <dgm:presLayoutVars>
          <dgm:bulletEnabled val="1"/>
        </dgm:presLayoutVars>
      </dgm:prSet>
      <dgm:spPr/>
      <dgm:t>
        <a:bodyPr/>
        <a:lstStyle/>
        <a:p>
          <a:endParaRPr lang="tr-TR"/>
        </a:p>
      </dgm:t>
    </dgm:pt>
    <dgm:pt modelId="{F08BA1FC-D0AF-452C-9CE9-FBBC089351BD}" type="pres">
      <dgm:prSet presAssocID="{C453F5B9-8578-42B8-B63A-D55C79E9EC5F}" presName="sibTrans" presStyleLbl="sibTrans2D1" presStyleIdx="2" presStyleCnt="3"/>
      <dgm:spPr/>
      <dgm:t>
        <a:bodyPr/>
        <a:lstStyle/>
        <a:p>
          <a:endParaRPr lang="tr-TR"/>
        </a:p>
      </dgm:t>
    </dgm:pt>
    <dgm:pt modelId="{5E900BD7-E9B8-4576-9A7F-4F60C33CF769}" type="pres">
      <dgm:prSet presAssocID="{C453F5B9-8578-42B8-B63A-D55C79E9EC5F}" presName="connectorText" presStyleLbl="sibTrans2D1" presStyleIdx="2" presStyleCnt="3"/>
      <dgm:spPr/>
      <dgm:t>
        <a:bodyPr/>
        <a:lstStyle/>
        <a:p>
          <a:endParaRPr lang="tr-TR"/>
        </a:p>
      </dgm:t>
    </dgm:pt>
  </dgm:ptLst>
  <dgm:cxnLst>
    <dgm:cxn modelId="{2F751E37-10FD-4924-8C5A-C61DDB3C5122}" srcId="{D7FE4DB5-A34D-4A93-91D4-1932C7F4BC68}" destId="{7A906D1D-3EC2-4755-A62F-5BB26B8BB52C}" srcOrd="0" destOrd="0" parTransId="{943D9EEE-56A0-4077-B341-74DE5E0D67D3}" sibTransId="{93028950-88C4-4706-BF60-7116D284A76A}"/>
    <dgm:cxn modelId="{627639DF-9F6B-4D89-9F6D-FC40124E3988}" type="presOf" srcId="{14E00452-D28C-462E-8592-7BA00831CD52}" destId="{4EE7FB90-82E7-430F-A61E-7D6BF8E89E21}" srcOrd="0" destOrd="0" presId="urn:microsoft.com/office/officeart/2005/8/layout/cycle2"/>
    <dgm:cxn modelId="{58256817-B68D-40D7-85EF-E07ED7B3A472}" type="presOf" srcId="{7DA487D5-32DB-4DFA-ABE6-5E6B2A086C5E}" destId="{D408E7DF-C1F9-4FBF-B1B1-9BEFEEFF0942}" srcOrd="1" destOrd="0" presId="urn:microsoft.com/office/officeart/2005/8/layout/cycle2"/>
    <dgm:cxn modelId="{B7BCCD05-59A5-4D7F-A979-9CA0938BD93F}" type="presOf" srcId="{D7FE4DB5-A34D-4A93-91D4-1932C7F4BC68}" destId="{E7F9C9C9-247D-4935-8213-4A419BE31490}" srcOrd="0" destOrd="0" presId="urn:microsoft.com/office/officeart/2005/8/layout/cycle2"/>
    <dgm:cxn modelId="{C5F9E1DB-33D7-40E0-886D-E77BC0B2810B}" type="presOf" srcId="{C453F5B9-8578-42B8-B63A-D55C79E9EC5F}" destId="{F08BA1FC-D0AF-452C-9CE9-FBBC089351BD}" srcOrd="0" destOrd="0" presId="urn:microsoft.com/office/officeart/2005/8/layout/cycle2"/>
    <dgm:cxn modelId="{6E96C574-03D3-4D02-A5C0-5B4E459A8B9C}" srcId="{D7FE4DB5-A34D-4A93-91D4-1932C7F4BC68}" destId="{14E00452-D28C-462E-8592-7BA00831CD52}" srcOrd="1" destOrd="0" parTransId="{DE64751D-A670-400A-89BE-D1F8CDF926C6}" sibTransId="{7DA487D5-32DB-4DFA-ABE6-5E6B2A086C5E}"/>
    <dgm:cxn modelId="{CD6D3CDB-9B04-4646-A1F0-39E798CA1C67}" type="presOf" srcId="{93028950-88C4-4706-BF60-7116D284A76A}" destId="{0FEAC9C5-4D1F-4B6A-BB5B-E86611FEFE31}" srcOrd="1" destOrd="0" presId="urn:microsoft.com/office/officeart/2005/8/layout/cycle2"/>
    <dgm:cxn modelId="{EF4C8EB5-E0BF-4108-B74A-783FA9552B88}" type="presOf" srcId="{C453F5B9-8578-42B8-B63A-D55C79E9EC5F}" destId="{5E900BD7-E9B8-4576-9A7F-4F60C33CF769}" srcOrd="1" destOrd="0" presId="urn:microsoft.com/office/officeart/2005/8/layout/cycle2"/>
    <dgm:cxn modelId="{445C594D-F9B2-4056-A698-E3AE788CF24F}" type="presOf" srcId="{7DA487D5-32DB-4DFA-ABE6-5E6B2A086C5E}" destId="{64D8F095-A48C-4495-81FE-986236799611}" srcOrd="0" destOrd="0" presId="urn:microsoft.com/office/officeart/2005/8/layout/cycle2"/>
    <dgm:cxn modelId="{FDBC10BE-24FE-4FD5-A8D1-E787EE38C805}" srcId="{D7FE4DB5-A34D-4A93-91D4-1932C7F4BC68}" destId="{CB970D39-C0A7-444B-BA2D-118F45276946}" srcOrd="2" destOrd="0" parTransId="{FBBB948C-E3A8-47A4-8E9B-3A763EA31E86}" sibTransId="{C453F5B9-8578-42B8-B63A-D55C79E9EC5F}"/>
    <dgm:cxn modelId="{04206DF1-3A55-4068-8CA8-8279AC204BAB}" type="presOf" srcId="{CB970D39-C0A7-444B-BA2D-118F45276946}" destId="{B0614F5A-4B5E-4863-AB38-B2A703811E63}" srcOrd="0" destOrd="0" presId="urn:microsoft.com/office/officeart/2005/8/layout/cycle2"/>
    <dgm:cxn modelId="{62DC3798-F275-4748-8B9E-4C735C2C2511}" type="presOf" srcId="{7A906D1D-3EC2-4755-A62F-5BB26B8BB52C}" destId="{D84CEF82-F8F2-410F-B8F5-55830BA473C3}" srcOrd="0" destOrd="0" presId="urn:microsoft.com/office/officeart/2005/8/layout/cycle2"/>
    <dgm:cxn modelId="{F10CF509-28D9-4D30-B34B-A81A198C28A8}" type="presOf" srcId="{93028950-88C4-4706-BF60-7116D284A76A}" destId="{FEDF3C90-644D-4302-99CE-87875B0D3B82}" srcOrd="0" destOrd="0" presId="urn:microsoft.com/office/officeart/2005/8/layout/cycle2"/>
    <dgm:cxn modelId="{01DF7904-8637-4AD0-9C6E-512714301050}" type="presParOf" srcId="{E7F9C9C9-247D-4935-8213-4A419BE31490}" destId="{D84CEF82-F8F2-410F-B8F5-55830BA473C3}" srcOrd="0" destOrd="0" presId="urn:microsoft.com/office/officeart/2005/8/layout/cycle2"/>
    <dgm:cxn modelId="{05B119DE-3832-43AD-99AB-FF59737B72B3}" type="presParOf" srcId="{E7F9C9C9-247D-4935-8213-4A419BE31490}" destId="{FEDF3C90-644D-4302-99CE-87875B0D3B82}" srcOrd="1" destOrd="0" presId="urn:microsoft.com/office/officeart/2005/8/layout/cycle2"/>
    <dgm:cxn modelId="{0E97B0E8-6C70-42B2-9367-E0EDE9B60191}" type="presParOf" srcId="{FEDF3C90-644D-4302-99CE-87875B0D3B82}" destId="{0FEAC9C5-4D1F-4B6A-BB5B-E86611FEFE31}" srcOrd="0" destOrd="0" presId="urn:microsoft.com/office/officeart/2005/8/layout/cycle2"/>
    <dgm:cxn modelId="{8FEAF018-24E9-4E1D-BAE7-86EA23E58338}" type="presParOf" srcId="{E7F9C9C9-247D-4935-8213-4A419BE31490}" destId="{4EE7FB90-82E7-430F-A61E-7D6BF8E89E21}" srcOrd="2" destOrd="0" presId="urn:microsoft.com/office/officeart/2005/8/layout/cycle2"/>
    <dgm:cxn modelId="{E2D840FE-5D59-42B9-9785-662A8748D0EE}" type="presParOf" srcId="{E7F9C9C9-247D-4935-8213-4A419BE31490}" destId="{64D8F095-A48C-4495-81FE-986236799611}" srcOrd="3" destOrd="0" presId="urn:microsoft.com/office/officeart/2005/8/layout/cycle2"/>
    <dgm:cxn modelId="{42AB527B-49F7-43EC-BF0D-0FA26CA705FC}" type="presParOf" srcId="{64D8F095-A48C-4495-81FE-986236799611}" destId="{D408E7DF-C1F9-4FBF-B1B1-9BEFEEFF0942}" srcOrd="0" destOrd="0" presId="urn:microsoft.com/office/officeart/2005/8/layout/cycle2"/>
    <dgm:cxn modelId="{A343935F-AE71-482D-A405-D9139DFDAD93}" type="presParOf" srcId="{E7F9C9C9-247D-4935-8213-4A419BE31490}" destId="{B0614F5A-4B5E-4863-AB38-B2A703811E63}" srcOrd="4" destOrd="0" presId="urn:microsoft.com/office/officeart/2005/8/layout/cycle2"/>
    <dgm:cxn modelId="{ED0E5D1F-74AC-4C91-A717-57428A69F074}" type="presParOf" srcId="{E7F9C9C9-247D-4935-8213-4A419BE31490}" destId="{F08BA1FC-D0AF-452C-9CE9-FBBC089351BD}" srcOrd="5" destOrd="0" presId="urn:microsoft.com/office/officeart/2005/8/layout/cycle2"/>
    <dgm:cxn modelId="{4EF610E3-7540-4379-8379-ED82ACC27926}" type="presParOf" srcId="{F08BA1FC-D0AF-452C-9CE9-FBBC089351BD}" destId="{5E900BD7-E9B8-4576-9A7F-4F60C33CF769}"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6B5456-32C1-424F-B782-117244696CD4}"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tr-TR"/>
        </a:p>
      </dgm:t>
    </dgm:pt>
    <dgm:pt modelId="{DEA03FDC-81E5-45F8-BADD-C33DEC1D9D3D}">
      <dgm:prSet phldrT="[Metin]"/>
      <dgm:spPr>
        <a:noFill/>
      </dgm:spPr>
      <dgm:t>
        <a:bodyPr/>
        <a:lstStyle/>
        <a:p>
          <a:r>
            <a:rPr lang="tr-TR" dirty="0"/>
            <a:t>?</a:t>
          </a:r>
        </a:p>
      </dgm:t>
    </dgm:pt>
    <dgm:pt modelId="{985106B1-FF2A-4CD0-B278-F74A053095F3}" type="parTrans" cxnId="{CDC72655-CF76-4AF4-85DC-E1082716DFA8}">
      <dgm:prSet/>
      <dgm:spPr/>
      <dgm:t>
        <a:bodyPr/>
        <a:lstStyle/>
        <a:p>
          <a:endParaRPr lang="tr-TR"/>
        </a:p>
      </dgm:t>
    </dgm:pt>
    <dgm:pt modelId="{1A3612FA-CDAA-43F5-9D6C-9CEDECDB8A9C}" type="sibTrans" cxnId="{CDC72655-CF76-4AF4-85DC-E1082716DFA8}">
      <dgm:prSet/>
      <dgm:spPr/>
      <dgm:t>
        <a:bodyPr/>
        <a:lstStyle/>
        <a:p>
          <a:endParaRPr lang="tr-TR"/>
        </a:p>
      </dgm:t>
    </dgm:pt>
    <dgm:pt modelId="{CD47BBD5-B2F5-44AB-AD18-AEEB3D052D7F}">
      <dgm:prSet phldrT="[Metin]"/>
      <dgm:spPr/>
      <dgm:t>
        <a:bodyPr/>
        <a:lstStyle/>
        <a:p>
          <a:r>
            <a:rPr lang="tr-TR" b="1" dirty="0">
              <a:solidFill>
                <a:schemeClr val="tx1"/>
              </a:solidFill>
            </a:rPr>
            <a:t>Önceliklerimizi belirleyelim</a:t>
          </a:r>
        </a:p>
      </dgm:t>
    </dgm:pt>
    <dgm:pt modelId="{CE93C7A4-A0D4-419E-B4D8-3485CA2CDBCC}" type="parTrans" cxnId="{ACD9A310-4B13-4F59-9A69-7E7543BD5612}">
      <dgm:prSet/>
      <dgm:spPr/>
      <dgm:t>
        <a:bodyPr/>
        <a:lstStyle/>
        <a:p>
          <a:endParaRPr lang="tr-TR"/>
        </a:p>
      </dgm:t>
    </dgm:pt>
    <dgm:pt modelId="{1BE10730-BC21-4C43-981E-0C6389C292C3}" type="sibTrans" cxnId="{ACD9A310-4B13-4F59-9A69-7E7543BD5612}">
      <dgm:prSet/>
      <dgm:spPr/>
      <dgm:t>
        <a:bodyPr/>
        <a:lstStyle/>
        <a:p>
          <a:endParaRPr lang="tr-TR"/>
        </a:p>
      </dgm:t>
    </dgm:pt>
    <dgm:pt modelId="{05D01F76-2F09-42A8-99B6-1C83749B21B8}">
      <dgm:prSet phldrT="[Metin]"/>
      <dgm:spPr/>
      <dgm:t>
        <a:bodyPr/>
        <a:lstStyle/>
        <a:p>
          <a:r>
            <a:rPr lang="tr-TR" b="1" dirty="0">
              <a:solidFill>
                <a:schemeClr val="tx1"/>
              </a:solidFill>
            </a:rPr>
            <a:t>Dış etkenlerden uzak duralım</a:t>
          </a:r>
        </a:p>
      </dgm:t>
    </dgm:pt>
    <dgm:pt modelId="{4DD4E1EF-ACB3-4638-9D14-50104A733C1C}" type="parTrans" cxnId="{E11EFB3F-1BF9-498E-AD66-10B222F58A1C}">
      <dgm:prSet/>
      <dgm:spPr/>
      <dgm:t>
        <a:bodyPr/>
        <a:lstStyle/>
        <a:p>
          <a:endParaRPr lang="tr-TR"/>
        </a:p>
      </dgm:t>
    </dgm:pt>
    <dgm:pt modelId="{6D97948D-3C47-434E-BAEA-A75F04277752}" type="sibTrans" cxnId="{E11EFB3F-1BF9-498E-AD66-10B222F58A1C}">
      <dgm:prSet/>
      <dgm:spPr/>
      <dgm:t>
        <a:bodyPr/>
        <a:lstStyle/>
        <a:p>
          <a:endParaRPr lang="tr-TR"/>
        </a:p>
      </dgm:t>
    </dgm:pt>
    <dgm:pt modelId="{EDE98044-E742-4756-B0D5-F7BA3D93139F}">
      <dgm:prSet phldrT="[Metin]"/>
      <dgm:spPr/>
      <dgm:t>
        <a:bodyPr/>
        <a:lstStyle/>
        <a:p>
          <a:r>
            <a:rPr lang="tr-TR" b="1" dirty="0">
              <a:solidFill>
                <a:schemeClr val="tx1"/>
              </a:solidFill>
            </a:rPr>
            <a:t>Etkinlikler için zaman belirleyelim</a:t>
          </a:r>
        </a:p>
      </dgm:t>
    </dgm:pt>
    <dgm:pt modelId="{4AFAF51C-502E-40B7-A903-74410EDA687A}" type="parTrans" cxnId="{08556393-945F-434B-B076-1C9ECA7DB7C4}">
      <dgm:prSet/>
      <dgm:spPr/>
      <dgm:t>
        <a:bodyPr/>
        <a:lstStyle/>
        <a:p>
          <a:endParaRPr lang="tr-TR"/>
        </a:p>
      </dgm:t>
    </dgm:pt>
    <dgm:pt modelId="{428F7B04-2BEC-4E47-AFA7-95AB80D44E27}" type="sibTrans" cxnId="{08556393-945F-434B-B076-1C9ECA7DB7C4}">
      <dgm:prSet/>
      <dgm:spPr/>
      <dgm:t>
        <a:bodyPr/>
        <a:lstStyle/>
        <a:p>
          <a:endParaRPr lang="tr-TR"/>
        </a:p>
      </dgm:t>
    </dgm:pt>
    <dgm:pt modelId="{06A06172-D2A1-45BE-BA94-4A9E35B2BF63}">
      <dgm:prSet phldrT="[Metin]"/>
      <dgm:spPr/>
      <dgm:t>
        <a:bodyPr/>
        <a:lstStyle/>
        <a:p>
          <a:r>
            <a:rPr lang="tr-TR" b="1" dirty="0">
              <a:solidFill>
                <a:schemeClr val="tx1"/>
              </a:solidFill>
            </a:rPr>
            <a:t>Öncelik Taşıyan İşlerimiz ertelemeyelim</a:t>
          </a:r>
        </a:p>
      </dgm:t>
    </dgm:pt>
    <dgm:pt modelId="{23182080-972A-46F1-BF72-446B80C377B6}" type="parTrans" cxnId="{0ED64859-4F63-42DE-9CE6-41A1A7451953}">
      <dgm:prSet/>
      <dgm:spPr/>
      <dgm:t>
        <a:bodyPr/>
        <a:lstStyle/>
        <a:p>
          <a:endParaRPr lang="tr-TR"/>
        </a:p>
      </dgm:t>
    </dgm:pt>
    <dgm:pt modelId="{5522D340-422C-48AA-BC5E-A90FCFF25249}" type="sibTrans" cxnId="{0ED64859-4F63-42DE-9CE6-41A1A7451953}">
      <dgm:prSet/>
      <dgm:spPr/>
      <dgm:t>
        <a:bodyPr/>
        <a:lstStyle/>
        <a:p>
          <a:endParaRPr lang="tr-TR"/>
        </a:p>
      </dgm:t>
    </dgm:pt>
    <dgm:pt modelId="{173FA0F9-0437-4E60-974E-2557AD415F6D}">
      <dgm:prSet phldrT="[Metin]"/>
      <dgm:spPr/>
      <dgm:t>
        <a:bodyPr/>
        <a:lstStyle/>
        <a:p>
          <a:r>
            <a:rPr lang="tr-TR" b="1" dirty="0">
              <a:solidFill>
                <a:schemeClr val="tx1"/>
              </a:solidFill>
            </a:rPr>
            <a:t>Yatmadan Önce  yapacaklarımızı tasarlayalım</a:t>
          </a:r>
        </a:p>
      </dgm:t>
    </dgm:pt>
    <dgm:pt modelId="{79DEEF95-AEBB-4C0E-9C32-BEA05067CFF0}" type="parTrans" cxnId="{884D9702-E0E5-42F8-B8B1-72CBF6F89F87}">
      <dgm:prSet/>
      <dgm:spPr/>
      <dgm:t>
        <a:bodyPr/>
        <a:lstStyle/>
        <a:p>
          <a:endParaRPr lang="tr-TR"/>
        </a:p>
      </dgm:t>
    </dgm:pt>
    <dgm:pt modelId="{596F0501-0B91-4329-88E1-7E7D0E36C831}" type="sibTrans" cxnId="{884D9702-E0E5-42F8-B8B1-72CBF6F89F87}">
      <dgm:prSet/>
      <dgm:spPr/>
      <dgm:t>
        <a:bodyPr/>
        <a:lstStyle/>
        <a:p>
          <a:endParaRPr lang="tr-TR"/>
        </a:p>
      </dgm:t>
    </dgm:pt>
    <dgm:pt modelId="{11F90185-1598-4524-BBC9-0B10843B4B85}">
      <dgm:prSet phldrT="[Metin]"/>
      <dgm:spPr/>
      <dgm:t>
        <a:bodyPr/>
        <a:lstStyle/>
        <a:p>
          <a:r>
            <a:rPr lang="tr-TR" b="1" dirty="0">
              <a:solidFill>
                <a:schemeClr val="tx1"/>
              </a:solidFill>
            </a:rPr>
            <a:t>Anımsatıcılar için renkli kalem ve kağıt kullanalım</a:t>
          </a:r>
        </a:p>
      </dgm:t>
    </dgm:pt>
    <dgm:pt modelId="{930125C1-BB9B-4724-87AE-DA5990584F2B}" type="parTrans" cxnId="{C3AB6D36-648E-4AA3-8B31-41D953E05484}">
      <dgm:prSet/>
      <dgm:spPr/>
      <dgm:t>
        <a:bodyPr/>
        <a:lstStyle/>
        <a:p>
          <a:endParaRPr lang="tr-TR"/>
        </a:p>
      </dgm:t>
    </dgm:pt>
    <dgm:pt modelId="{8EC57EA5-6BD4-4CDF-87E0-8D91D2A3609C}" type="sibTrans" cxnId="{C3AB6D36-648E-4AA3-8B31-41D953E05484}">
      <dgm:prSet/>
      <dgm:spPr/>
      <dgm:t>
        <a:bodyPr/>
        <a:lstStyle/>
        <a:p>
          <a:endParaRPr lang="tr-TR"/>
        </a:p>
      </dgm:t>
    </dgm:pt>
    <dgm:pt modelId="{11798DF0-F77A-49DC-B69F-F7DA9B8728F1}">
      <dgm:prSet/>
      <dgm:spPr/>
      <dgm:t>
        <a:bodyPr/>
        <a:lstStyle/>
        <a:p>
          <a:endParaRPr lang="tr-TR" b="0"/>
        </a:p>
      </dgm:t>
    </dgm:pt>
    <dgm:pt modelId="{CC8E1C0B-A354-42FE-9219-D70B4EA839C3}" type="parTrans" cxnId="{82BB799D-D4F1-4452-BA74-A2A7836AF773}">
      <dgm:prSet/>
      <dgm:spPr/>
      <dgm:t>
        <a:bodyPr/>
        <a:lstStyle/>
        <a:p>
          <a:endParaRPr lang="tr-TR"/>
        </a:p>
      </dgm:t>
    </dgm:pt>
    <dgm:pt modelId="{411A11A3-00EE-49DA-9E7D-BADC66E624BA}" type="sibTrans" cxnId="{82BB799D-D4F1-4452-BA74-A2A7836AF773}">
      <dgm:prSet/>
      <dgm:spPr/>
      <dgm:t>
        <a:bodyPr/>
        <a:lstStyle/>
        <a:p>
          <a:endParaRPr lang="tr-TR"/>
        </a:p>
      </dgm:t>
    </dgm:pt>
    <dgm:pt modelId="{149348A0-BFD0-4241-9214-9B08C16C8D2B}">
      <dgm:prSet/>
      <dgm:spPr/>
      <dgm:t>
        <a:bodyPr/>
        <a:lstStyle/>
        <a:p>
          <a:endParaRPr lang="tr-TR" b="0"/>
        </a:p>
      </dgm:t>
    </dgm:pt>
    <dgm:pt modelId="{6E5CCE41-DD48-4820-9F03-C90C9B843B04}" type="parTrans" cxnId="{D1B0E146-97D7-4673-A25B-E955DECA685D}">
      <dgm:prSet/>
      <dgm:spPr/>
      <dgm:t>
        <a:bodyPr/>
        <a:lstStyle/>
        <a:p>
          <a:endParaRPr lang="tr-TR"/>
        </a:p>
      </dgm:t>
    </dgm:pt>
    <dgm:pt modelId="{009CEBBA-7F11-4AFB-A413-0E1F43E237D9}" type="sibTrans" cxnId="{D1B0E146-97D7-4673-A25B-E955DECA685D}">
      <dgm:prSet/>
      <dgm:spPr/>
      <dgm:t>
        <a:bodyPr/>
        <a:lstStyle/>
        <a:p>
          <a:endParaRPr lang="tr-TR"/>
        </a:p>
      </dgm:t>
    </dgm:pt>
    <dgm:pt modelId="{ECB4970E-85AA-48B9-B536-CB7E3815F2F5}" type="pres">
      <dgm:prSet presAssocID="{F56B5456-32C1-424F-B782-117244696CD4}" presName="Name0" presStyleCnt="0">
        <dgm:presLayoutVars>
          <dgm:chMax val="1"/>
          <dgm:chPref val="1"/>
          <dgm:dir/>
          <dgm:animOne val="branch"/>
          <dgm:animLvl val="lvl"/>
        </dgm:presLayoutVars>
      </dgm:prSet>
      <dgm:spPr/>
      <dgm:t>
        <a:bodyPr/>
        <a:lstStyle/>
        <a:p>
          <a:endParaRPr lang="tr-TR"/>
        </a:p>
      </dgm:t>
    </dgm:pt>
    <dgm:pt modelId="{3ABB3F91-5C81-446C-ADD9-D93F44BD493A}" type="pres">
      <dgm:prSet presAssocID="{DEA03FDC-81E5-45F8-BADD-C33DEC1D9D3D}" presName="Parent" presStyleLbl="node0" presStyleIdx="0" presStyleCnt="1" custScaleX="99252" custScaleY="98574">
        <dgm:presLayoutVars>
          <dgm:chMax val="6"/>
          <dgm:chPref val="6"/>
        </dgm:presLayoutVars>
      </dgm:prSet>
      <dgm:spPr/>
      <dgm:t>
        <a:bodyPr/>
        <a:lstStyle/>
        <a:p>
          <a:endParaRPr lang="tr-TR"/>
        </a:p>
      </dgm:t>
    </dgm:pt>
    <dgm:pt modelId="{BBAD0AFD-E9A9-45E0-8E14-0DF61C281067}" type="pres">
      <dgm:prSet presAssocID="{CD47BBD5-B2F5-44AB-AD18-AEEB3D052D7F}" presName="Accent1" presStyleCnt="0"/>
      <dgm:spPr/>
    </dgm:pt>
    <dgm:pt modelId="{A6995153-CCC2-48FD-BC85-DE1A007CE5C9}" type="pres">
      <dgm:prSet presAssocID="{CD47BBD5-B2F5-44AB-AD18-AEEB3D052D7F}" presName="Accent" presStyleLbl="bgShp" presStyleIdx="0" presStyleCnt="6"/>
      <dgm:spPr/>
    </dgm:pt>
    <dgm:pt modelId="{878DAC46-E58C-4239-8CA2-27B9F8433F5B}" type="pres">
      <dgm:prSet presAssocID="{CD47BBD5-B2F5-44AB-AD18-AEEB3D052D7F}" presName="Child1" presStyleLbl="node1" presStyleIdx="0" presStyleCnt="6">
        <dgm:presLayoutVars>
          <dgm:chMax val="0"/>
          <dgm:chPref val="0"/>
          <dgm:bulletEnabled val="1"/>
        </dgm:presLayoutVars>
      </dgm:prSet>
      <dgm:spPr/>
      <dgm:t>
        <a:bodyPr/>
        <a:lstStyle/>
        <a:p>
          <a:endParaRPr lang="tr-TR"/>
        </a:p>
      </dgm:t>
    </dgm:pt>
    <dgm:pt modelId="{99505C99-B06D-4005-9000-1E56F0A59B26}" type="pres">
      <dgm:prSet presAssocID="{05D01F76-2F09-42A8-99B6-1C83749B21B8}" presName="Accent2" presStyleCnt="0"/>
      <dgm:spPr/>
    </dgm:pt>
    <dgm:pt modelId="{E1CE4AD3-F302-43DF-BD7A-D8EFF129C4DA}" type="pres">
      <dgm:prSet presAssocID="{05D01F76-2F09-42A8-99B6-1C83749B21B8}" presName="Accent" presStyleLbl="bgShp" presStyleIdx="1" presStyleCnt="6"/>
      <dgm:spPr/>
    </dgm:pt>
    <dgm:pt modelId="{77B3EC67-06B6-452C-84C6-5FA10A8998E7}" type="pres">
      <dgm:prSet presAssocID="{05D01F76-2F09-42A8-99B6-1C83749B21B8}" presName="Child2" presStyleLbl="node1" presStyleIdx="1" presStyleCnt="6">
        <dgm:presLayoutVars>
          <dgm:chMax val="0"/>
          <dgm:chPref val="0"/>
          <dgm:bulletEnabled val="1"/>
        </dgm:presLayoutVars>
      </dgm:prSet>
      <dgm:spPr/>
      <dgm:t>
        <a:bodyPr/>
        <a:lstStyle/>
        <a:p>
          <a:endParaRPr lang="tr-TR"/>
        </a:p>
      </dgm:t>
    </dgm:pt>
    <dgm:pt modelId="{EB5155A8-17C9-4C5B-9FDD-484F79A8BE8B}" type="pres">
      <dgm:prSet presAssocID="{EDE98044-E742-4756-B0D5-F7BA3D93139F}" presName="Accent3" presStyleCnt="0"/>
      <dgm:spPr/>
    </dgm:pt>
    <dgm:pt modelId="{A8E81C3F-8896-43C8-8BF5-10CEC6A8FF0F}" type="pres">
      <dgm:prSet presAssocID="{EDE98044-E742-4756-B0D5-F7BA3D93139F}" presName="Accent" presStyleLbl="bgShp" presStyleIdx="2" presStyleCnt="6"/>
      <dgm:spPr/>
    </dgm:pt>
    <dgm:pt modelId="{F8A8A4FB-B151-44A8-B500-0AA67CFCAB69}" type="pres">
      <dgm:prSet presAssocID="{EDE98044-E742-4756-B0D5-F7BA3D93139F}" presName="Child3" presStyleLbl="node1" presStyleIdx="2" presStyleCnt="6">
        <dgm:presLayoutVars>
          <dgm:chMax val="0"/>
          <dgm:chPref val="0"/>
          <dgm:bulletEnabled val="1"/>
        </dgm:presLayoutVars>
      </dgm:prSet>
      <dgm:spPr/>
      <dgm:t>
        <a:bodyPr/>
        <a:lstStyle/>
        <a:p>
          <a:endParaRPr lang="tr-TR"/>
        </a:p>
      </dgm:t>
    </dgm:pt>
    <dgm:pt modelId="{73F61631-060D-4C9E-A843-35EC9A857A9A}" type="pres">
      <dgm:prSet presAssocID="{06A06172-D2A1-45BE-BA94-4A9E35B2BF63}" presName="Accent4" presStyleCnt="0"/>
      <dgm:spPr/>
    </dgm:pt>
    <dgm:pt modelId="{0DB22194-5D7D-4943-AAE1-2093227CEDE1}" type="pres">
      <dgm:prSet presAssocID="{06A06172-D2A1-45BE-BA94-4A9E35B2BF63}" presName="Accent" presStyleLbl="bgShp" presStyleIdx="3" presStyleCnt="6"/>
      <dgm:spPr/>
    </dgm:pt>
    <dgm:pt modelId="{000B1DC9-C473-4714-89C1-54EF1731DC63}" type="pres">
      <dgm:prSet presAssocID="{06A06172-D2A1-45BE-BA94-4A9E35B2BF63}" presName="Child4" presStyleLbl="node1" presStyleIdx="3" presStyleCnt="6" custLinFactNeighborX="-213" custLinFactNeighborY="-98">
        <dgm:presLayoutVars>
          <dgm:chMax val="0"/>
          <dgm:chPref val="0"/>
          <dgm:bulletEnabled val="1"/>
        </dgm:presLayoutVars>
      </dgm:prSet>
      <dgm:spPr/>
      <dgm:t>
        <a:bodyPr/>
        <a:lstStyle/>
        <a:p>
          <a:endParaRPr lang="tr-TR"/>
        </a:p>
      </dgm:t>
    </dgm:pt>
    <dgm:pt modelId="{3C8CA49B-492B-4247-A02B-D7E2A5F0FC42}" type="pres">
      <dgm:prSet presAssocID="{173FA0F9-0437-4E60-974E-2557AD415F6D}" presName="Accent5" presStyleCnt="0"/>
      <dgm:spPr/>
    </dgm:pt>
    <dgm:pt modelId="{A0AEB0F6-25C7-4908-99A9-3C2E1680FF97}" type="pres">
      <dgm:prSet presAssocID="{173FA0F9-0437-4E60-974E-2557AD415F6D}" presName="Accent" presStyleLbl="bgShp" presStyleIdx="4" presStyleCnt="6"/>
      <dgm:spPr/>
    </dgm:pt>
    <dgm:pt modelId="{29D4354C-5EC4-4D8A-B2D5-E07C5CA62608}" type="pres">
      <dgm:prSet presAssocID="{173FA0F9-0437-4E60-974E-2557AD415F6D}" presName="Child5" presStyleLbl="node1" presStyleIdx="4" presStyleCnt="6" custLinFactNeighborX="296" custLinFactNeighborY="2048">
        <dgm:presLayoutVars>
          <dgm:chMax val="0"/>
          <dgm:chPref val="0"/>
          <dgm:bulletEnabled val="1"/>
        </dgm:presLayoutVars>
      </dgm:prSet>
      <dgm:spPr/>
      <dgm:t>
        <a:bodyPr/>
        <a:lstStyle/>
        <a:p>
          <a:endParaRPr lang="tr-TR"/>
        </a:p>
      </dgm:t>
    </dgm:pt>
    <dgm:pt modelId="{B0D850F3-9642-4FF5-9912-57EA2EF39600}" type="pres">
      <dgm:prSet presAssocID="{11F90185-1598-4524-BBC9-0B10843B4B85}" presName="Accent6" presStyleCnt="0"/>
      <dgm:spPr/>
    </dgm:pt>
    <dgm:pt modelId="{768F7914-3438-40EB-9D92-0CC73E90F78B}" type="pres">
      <dgm:prSet presAssocID="{11F90185-1598-4524-BBC9-0B10843B4B85}" presName="Accent" presStyleLbl="bgShp" presStyleIdx="5" presStyleCnt="6"/>
      <dgm:spPr/>
    </dgm:pt>
    <dgm:pt modelId="{F48A91AB-E215-4424-8550-0D9E6B41A445}" type="pres">
      <dgm:prSet presAssocID="{11F90185-1598-4524-BBC9-0B10843B4B85}" presName="Child6" presStyleLbl="node1" presStyleIdx="5" presStyleCnt="6">
        <dgm:presLayoutVars>
          <dgm:chMax val="0"/>
          <dgm:chPref val="0"/>
          <dgm:bulletEnabled val="1"/>
        </dgm:presLayoutVars>
      </dgm:prSet>
      <dgm:spPr/>
      <dgm:t>
        <a:bodyPr/>
        <a:lstStyle/>
        <a:p>
          <a:endParaRPr lang="tr-TR"/>
        </a:p>
      </dgm:t>
    </dgm:pt>
  </dgm:ptLst>
  <dgm:cxnLst>
    <dgm:cxn modelId="{C3AB6D36-648E-4AA3-8B31-41D953E05484}" srcId="{DEA03FDC-81E5-45F8-BADD-C33DEC1D9D3D}" destId="{11F90185-1598-4524-BBC9-0B10843B4B85}" srcOrd="5" destOrd="0" parTransId="{930125C1-BB9B-4724-87AE-DA5990584F2B}" sibTransId="{8EC57EA5-6BD4-4CDF-87E0-8D91D2A3609C}"/>
    <dgm:cxn modelId="{0ED64859-4F63-42DE-9CE6-41A1A7451953}" srcId="{DEA03FDC-81E5-45F8-BADD-C33DEC1D9D3D}" destId="{06A06172-D2A1-45BE-BA94-4A9E35B2BF63}" srcOrd="3" destOrd="0" parTransId="{23182080-972A-46F1-BF72-446B80C377B6}" sibTransId="{5522D340-422C-48AA-BC5E-A90FCFF25249}"/>
    <dgm:cxn modelId="{82BB799D-D4F1-4452-BA74-A2A7836AF773}" srcId="{F56B5456-32C1-424F-B782-117244696CD4}" destId="{11798DF0-F77A-49DC-B69F-F7DA9B8728F1}" srcOrd="2" destOrd="0" parTransId="{CC8E1C0B-A354-42FE-9219-D70B4EA839C3}" sibTransId="{411A11A3-00EE-49DA-9E7D-BADC66E624BA}"/>
    <dgm:cxn modelId="{08556393-945F-434B-B076-1C9ECA7DB7C4}" srcId="{DEA03FDC-81E5-45F8-BADD-C33DEC1D9D3D}" destId="{EDE98044-E742-4756-B0D5-F7BA3D93139F}" srcOrd="2" destOrd="0" parTransId="{4AFAF51C-502E-40B7-A903-74410EDA687A}" sibTransId="{428F7B04-2BEC-4E47-AFA7-95AB80D44E27}"/>
    <dgm:cxn modelId="{D1B0E146-97D7-4673-A25B-E955DECA685D}" srcId="{F56B5456-32C1-424F-B782-117244696CD4}" destId="{149348A0-BFD0-4241-9214-9B08C16C8D2B}" srcOrd="1" destOrd="0" parTransId="{6E5CCE41-DD48-4820-9F03-C90C9B843B04}" sibTransId="{009CEBBA-7F11-4AFB-A413-0E1F43E237D9}"/>
    <dgm:cxn modelId="{C187913C-75DD-4255-ADE4-908C48B4185E}" type="presOf" srcId="{11F90185-1598-4524-BBC9-0B10843B4B85}" destId="{F48A91AB-E215-4424-8550-0D9E6B41A445}" srcOrd="0" destOrd="0" presId="urn:microsoft.com/office/officeart/2011/layout/HexagonRadial"/>
    <dgm:cxn modelId="{6EC1DB8D-2A91-4956-BA99-5BD4948CC3FC}" type="presOf" srcId="{CD47BBD5-B2F5-44AB-AD18-AEEB3D052D7F}" destId="{878DAC46-E58C-4239-8CA2-27B9F8433F5B}" srcOrd="0" destOrd="0" presId="urn:microsoft.com/office/officeart/2011/layout/HexagonRadial"/>
    <dgm:cxn modelId="{3A3BC8FF-AF39-4E5C-94BA-1BB52A148A35}" type="presOf" srcId="{05D01F76-2F09-42A8-99B6-1C83749B21B8}" destId="{77B3EC67-06B6-452C-84C6-5FA10A8998E7}" srcOrd="0" destOrd="0" presId="urn:microsoft.com/office/officeart/2011/layout/HexagonRadial"/>
    <dgm:cxn modelId="{4CBC115A-153A-4897-8FCC-4279D6A94D89}" type="presOf" srcId="{DEA03FDC-81E5-45F8-BADD-C33DEC1D9D3D}" destId="{3ABB3F91-5C81-446C-ADD9-D93F44BD493A}" srcOrd="0" destOrd="0" presId="urn:microsoft.com/office/officeart/2011/layout/HexagonRadial"/>
    <dgm:cxn modelId="{ACD9A310-4B13-4F59-9A69-7E7543BD5612}" srcId="{DEA03FDC-81E5-45F8-BADD-C33DEC1D9D3D}" destId="{CD47BBD5-B2F5-44AB-AD18-AEEB3D052D7F}" srcOrd="0" destOrd="0" parTransId="{CE93C7A4-A0D4-419E-B4D8-3485CA2CDBCC}" sibTransId="{1BE10730-BC21-4C43-981E-0C6389C292C3}"/>
    <dgm:cxn modelId="{71F5622A-CF8F-4D71-A55E-B46875D3FC60}" type="presOf" srcId="{F56B5456-32C1-424F-B782-117244696CD4}" destId="{ECB4970E-85AA-48B9-B536-CB7E3815F2F5}" srcOrd="0" destOrd="0" presId="urn:microsoft.com/office/officeart/2011/layout/HexagonRadial"/>
    <dgm:cxn modelId="{86EA39C1-873C-42C0-8FD6-7F85F3EB0F6B}" type="presOf" srcId="{173FA0F9-0437-4E60-974E-2557AD415F6D}" destId="{29D4354C-5EC4-4D8A-B2D5-E07C5CA62608}" srcOrd="0" destOrd="0" presId="urn:microsoft.com/office/officeart/2011/layout/HexagonRadial"/>
    <dgm:cxn modelId="{CDC72655-CF76-4AF4-85DC-E1082716DFA8}" srcId="{F56B5456-32C1-424F-B782-117244696CD4}" destId="{DEA03FDC-81E5-45F8-BADD-C33DEC1D9D3D}" srcOrd="0" destOrd="0" parTransId="{985106B1-FF2A-4CD0-B278-F74A053095F3}" sibTransId="{1A3612FA-CDAA-43F5-9D6C-9CEDECDB8A9C}"/>
    <dgm:cxn modelId="{9EB7C4F3-9436-48FE-890E-32081CCF086D}" type="presOf" srcId="{06A06172-D2A1-45BE-BA94-4A9E35B2BF63}" destId="{000B1DC9-C473-4714-89C1-54EF1731DC63}" srcOrd="0" destOrd="0" presId="urn:microsoft.com/office/officeart/2011/layout/HexagonRadial"/>
    <dgm:cxn modelId="{E11EFB3F-1BF9-498E-AD66-10B222F58A1C}" srcId="{DEA03FDC-81E5-45F8-BADD-C33DEC1D9D3D}" destId="{05D01F76-2F09-42A8-99B6-1C83749B21B8}" srcOrd="1" destOrd="0" parTransId="{4DD4E1EF-ACB3-4638-9D14-50104A733C1C}" sibTransId="{6D97948D-3C47-434E-BAEA-A75F04277752}"/>
    <dgm:cxn modelId="{884D9702-E0E5-42F8-B8B1-72CBF6F89F87}" srcId="{DEA03FDC-81E5-45F8-BADD-C33DEC1D9D3D}" destId="{173FA0F9-0437-4E60-974E-2557AD415F6D}" srcOrd="4" destOrd="0" parTransId="{79DEEF95-AEBB-4C0E-9C32-BEA05067CFF0}" sibTransId="{596F0501-0B91-4329-88E1-7E7D0E36C831}"/>
    <dgm:cxn modelId="{7F69C4B8-0CDE-4D79-9A92-1AF70C4B6E3E}" type="presOf" srcId="{EDE98044-E742-4756-B0D5-F7BA3D93139F}" destId="{F8A8A4FB-B151-44A8-B500-0AA67CFCAB69}" srcOrd="0" destOrd="0" presId="urn:microsoft.com/office/officeart/2011/layout/HexagonRadial"/>
    <dgm:cxn modelId="{DA7E326B-EBD6-4096-9F78-A763FD01DE8A}" type="presParOf" srcId="{ECB4970E-85AA-48B9-B536-CB7E3815F2F5}" destId="{3ABB3F91-5C81-446C-ADD9-D93F44BD493A}" srcOrd="0" destOrd="0" presId="urn:microsoft.com/office/officeart/2011/layout/HexagonRadial"/>
    <dgm:cxn modelId="{540114DE-493F-4B47-9920-0DA67D51FACC}" type="presParOf" srcId="{ECB4970E-85AA-48B9-B536-CB7E3815F2F5}" destId="{BBAD0AFD-E9A9-45E0-8E14-0DF61C281067}" srcOrd="1" destOrd="0" presId="urn:microsoft.com/office/officeart/2011/layout/HexagonRadial"/>
    <dgm:cxn modelId="{1D92728D-EF1C-4BF2-8B85-4094D4810963}" type="presParOf" srcId="{BBAD0AFD-E9A9-45E0-8E14-0DF61C281067}" destId="{A6995153-CCC2-48FD-BC85-DE1A007CE5C9}" srcOrd="0" destOrd="0" presId="urn:microsoft.com/office/officeart/2011/layout/HexagonRadial"/>
    <dgm:cxn modelId="{A24E52D7-FAE1-4741-BCFF-F3862D329610}" type="presParOf" srcId="{ECB4970E-85AA-48B9-B536-CB7E3815F2F5}" destId="{878DAC46-E58C-4239-8CA2-27B9F8433F5B}" srcOrd="2" destOrd="0" presId="urn:microsoft.com/office/officeart/2011/layout/HexagonRadial"/>
    <dgm:cxn modelId="{C7B79435-B180-4EA4-BA62-AAE365E4C48D}" type="presParOf" srcId="{ECB4970E-85AA-48B9-B536-CB7E3815F2F5}" destId="{99505C99-B06D-4005-9000-1E56F0A59B26}" srcOrd="3" destOrd="0" presId="urn:microsoft.com/office/officeart/2011/layout/HexagonRadial"/>
    <dgm:cxn modelId="{E32A8592-0D35-4FAA-B4E2-2284E7092BC4}" type="presParOf" srcId="{99505C99-B06D-4005-9000-1E56F0A59B26}" destId="{E1CE4AD3-F302-43DF-BD7A-D8EFF129C4DA}" srcOrd="0" destOrd="0" presId="urn:microsoft.com/office/officeart/2011/layout/HexagonRadial"/>
    <dgm:cxn modelId="{C8B56824-7146-4A35-B1FB-D9F12C0CEAC5}" type="presParOf" srcId="{ECB4970E-85AA-48B9-B536-CB7E3815F2F5}" destId="{77B3EC67-06B6-452C-84C6-5FA10A8998E7}" srcOrd="4" destOrd="0" presId="urn:microsoft.com/office/officeart/2011/layout/HexagonRadial"/>
    <dgm:cxn modelId="{309317D3-0B14-437B-A3D1-050F4819789D}" type="presParOf" srcId="{ECB4970E-85AA-48B9-B536-CB7E3815F2F5}" destId="{EB5155A8-17C9-4C5B-9FDD-484F79A8BE8B}" srcOrd="5" destOrd="0" presId="urn:microsoft.com/office/officeart/2011/layout/HexagonRadial"/>
    <dgm:cxn modelId="{E1924210-78D5-4A88-AFF5-7EB9AB28AAA4}" type="presParOf" srcId="{EB5155A8-17C9-4C5B-9FDD-484F79A8BE8B}" destId="{A8E81C3F-8896-43C8-8BF5-10CEC6A8FF0F}" srcOrd="0" destOrd="0" presId="urn:microsoft.com/office/officeart/2011/layout/HexagonRadial"/>
    <dgm:cxn modelId="{6309BB66-8E20-4384-B473-55FF27DD01AF}" type="presParOf" srcId="{ECB4970E-85AA-48B9-B536-CB7E3815F2F5}" destId="{F8A8A4FB-B151-44A8-B500-0AA67CFCAB69}" srcOrd="6" destOrd="0" presId="urn:microsoft.com/office/officeart/2011/layout/HexagonRadial"/>
    <dgm:cxn modelId="{093D0745-5797-4D99-AB85-9DE05D107107}" type="presParOf" srcId="{ECB4970E-85AA-48B9-B536-CB7E3815F2F5}" destId="{73F61631-060D-4C9E-A843-35EC9A857A9A}" srcOrd="7" destOrd="0" presId="urn:microsoft.com/office/officeart/2011/layout/HexagonRadial"/>
    <dgm:cxn modelId="{1734939C-C964-47C1-81E5-9B1A625D3B1E}" type="presParOf" srcId="{73F61631-060D-4C9E-A843-35EC9A857A9A}" destId="{0DB22194-5D7D-4943-AAE1-2093227CEDE1}" srcOrd="0" destOrd="0" presId="urn:microsoft.com/office/officeart/2011/layout/HexagonRadial"/>
    <dgm:cxn modelId="{7812813B-38FB-480A-90D8-8D22303AF22F}" type="presParOf" srcId="{ECB4970E-85AA-48B9-B536-CB7E3815F2F5}" destId="{000B1DC9-C473-4714-89C1-54EF1731DC63}" srcOrd="8" destOrd="0" presId="urn:microsoft.com/office/officeart/2011/layout/HexagonRadial"/>
    <dgm:cxn modelId="{79E6DF5E-92D3-4523-B10A-556A19D72E05}" type="presParOf" srcId="{ECB4970E-85AA-48B9-B536-CB7E3815F2F5}" destId="{3C8CA49B-492B-4247-A02B-D7E2A5F0FC42}" srcOrd="9" destOrd="0" presId="urn:microsoft.com/office/officeart/2011/layout/HexagonRadial"/>
    <dgm:cxn modelId="{26264EFC-353B-40A2-87F6-6DDAB28DAA4B}" type="presParOf" srcId="{3C8CA49B-492B-4247-A02B-D7E2A5F0FC42}" destId="{A0AEB0F6-25C7-4908-99A9-3C2E1680FF97}" srcOrd="0" destOrd="0" presId="urn:microsoft.com/office/officeart/2011/layout/HexagonRadial"/>
    <dgm:cxn modelId="{5F2EE87B-D7FC-457D-9BA2-672142A0ABA4}" type="presParOf" srcId="{ECB4970E-85AA-48B9-B536-CB7E3815F2F5}" destId="{29D4354C-5EC4-4D8A-B2D5-E07C5CA62608}" srcOrd="10" destOrd="0" presId="urn:microsoft.com/office/officeart/2011/layout/HexagonRadial"/>
    <dgm:cxn modelId="{46B36424-FB02-42AA-9752-B64112A5A8D2}" type="presParOf" srcId="{ECB4970E-85AA-48B9-B536-CB7E3815F2F5}" destId="{B0D850F3-9642-4FF5-9912-57EA2EF39600}" srcOrd="11" destOrd="0" presId="urn:microsoft.com/office/officeart/2011/layout/HexagonRadial"/>
    <dgm:cxn modelId="{6CA932BC-5CE3-4AC1-AF10-15F22650FDFC}" type="presParOf" srcId="{B0D850F3-9642-4FF5-9912-57EA2EF39600}" destId="{768F7914-3438-40EB-9D92-0CC73E90F78B}" srcOrd="0" destOrd="0" presId="urn:microsoft.com/office/officeart/2011/layout/HexagonRadial"/>
    <dgm:cxn modelId="{6A21D8A4-8CCD-499A-9B6E-3C798EFBFE3E}" type="presParOf" srcId="{ECB4970E-85AA-48B9-B536-CB7E3815F2F5}" destId="{F48A91AB-E215-4424-8550-0D9E6B41A445}"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4CEF82-F8F2-410F-B8F5-55830BA473C3}">
      <dsp:nvSpPr>
        <dsp:cNvPr id="0" name=""/>
        <dsp:cNvSpPr/>
      </dsp:nvSpPr>
      <dsp:spPr>
        <a:xfrm>
          <a:off x="3260005" y="968"/>
          <a:ext cx="1760908" cy="1760908"/>
        </a:xfrm>
        <a:prstGeom prst="ellipse">
          <a:avLst/>
        </a:prstGeom>
        <a:solidFill>
          <a:srgbClr val="FF0066"/>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lvl="0" algn="ctr" defTabSz="577850" rtl="0">
            <a:lnSpc>
              <a:spcPct val="90000"/>
            </a:lnSpc>
            <a:spcBef>
              <a:spcPct val="0"/>
            </a:spcBef>
            <a:spcAft>
              <a:spcPct val="35000"/>
            </a:spcAft>
          </a:pPr>
          <a:r>
            <a:rPr lang="tr-TR" sz="1300" kern="1200" dirty="0"/>
            <a:t>ÖĞRENCİNİN ÖĞRENME KAPASİTESİNE </a:t>
          </a:r>
        </a:p>
      </dsp:txBody>
      <dsp:txXfrm>
        <a:off x="3260005" y="968"/>
        <a:ext cx="1760908" cy="1760908"/>
      </dsp:txXfrm>
    </dsp:sp>
    <dsp:sp modelId="{FEDF3C90-644D-4302-99CE-87875B0D3B82}">
      <dsp:nvSpPr>
        <dsp:cNvPr id="0" name=""/>
        <dsp:cNvSpPr/>
      </dsp:nvSpPr>
      <dsp:spPr>
        <a:xfrm rot="3600000">
          <a:off x="4560802" y="1717959"/>
          <a:ext cx="468386" cy="594306"/>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rot="3600000">
        <a:off x="4560802" y="1717959"/>
        <a:ext cx="468386" cy="594306"/>
      </dsp:txXfrm>
    </dsp:sp>
    <dsp:sp modelId="{4EE7FB90-82E7-430F-A61E-7D6BF8E89E21}">
      <dsp:nvSpPr>
        <dsp:cNvPr id="0" name=""/>
        <dsp:cNvSpPr/>
      </dsp:nvSpPr>
      <dsp:spPr>
        <a:xfrm>
          <a:off x="4582334" y="2291308"/>
          <a:ext cx="1760908" cy="1760908"/>
        </a:xfrm>
        <a:prstGeom prst="ellipse">
          <a:avLst/>
        </a:prstGeom>
        <a:solidFill>
          <a:srgbClr val="CC00FF"/>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lvl="0" algn="ctr" defTabSz="577850" rtl="0">
            <a:lnSpc>
              <a:spcPct val="90000"/>
            </a:lnSpc>
            <a:spcBef>
              <a:spcPct val="0"/>
            </a:spcBef>
            <a:spcAft>
              <a:spcPct val="35000"/>
            </a:spcAft>
          </a:pPr>
          <a:r>
            <a:rPr lang="tr-TR" sz="1300" kern="1200" dirty="0"/>
            <a:t>TEMEL BİLGİSİNE</a:t>
          </a:r>
        </a:p>
      </dsp:txBody>
      <dsp:txXfrm>
        <a:off x="4582334" y="2291308"/>
        <a:ext cx="1760908" cy="1760908"/>
      </dsp:txXfrm>
    </dsp:sp>
    <dsp:sp modelId="{64D8F095-A48C-4495-81FE-986236799611}">
      <dsp:nvSpPr>
        <dsp:cNvPr id="0" name=""/>
        <dsp:cNvSpPr/>
      </dsp:nvSpPr>
      <dsp:spPr>
        <a:xfrm rot="10800000">
          <a:off x="3919522" y="2874609"/>
          <a:ext cx="468386" cy="594306"/>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rot="10800000">
        <a:off x="3919522" y="2874609"/>
        <a:ext cx="468386" cy="594306"/>
      </dsp:txXfrm>
    </dsp:sp>
    <dsp:sp modelId="{B0614F5A-4B5E-4863-AB38-B2A703811E63}">
      <dsp:nvSpPr>
        <dsp:cNvPr id="0" name=""/>
        <dsp:cNvSpPr/>
      </dsp:nvSpPr>
      <dsp:spPr>
        <a:xfrm>
          <a:off x="1937677" y="2291308"/>
          <a:ext cx="1760908" cy="1760908"/>
        </a:xfrm>
        <a:prstGeom prst="ellipse">
          <a:avLst/>
        </a:prstGeom>
        <a:solidFill>
          <a:srgbClr val="660066"/>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lvl="0" algn="ctr" defTabSz="577850" rtl="0">
            <a:lnSpc>
              <a:spcPct val="90000"/>
            </a:lnSpc>
            <a:spcBef>
              <a:spcPct val="0"/>
            </a:spcBef>
            <a:spcAft>
              <a:spcPct val="35000"/>
            </a:spcAft>
          </a:pPr>
          <a:r>
            <a:rPr lang="tr-TR" sz="1300" kern="1200" dirty="0"/>
            <a:t>DERSLERDEKİ EKSİĞİNE GÖRE DEĞİŞİR</a:t>
          </a:r>
        </a:p>
      </dsp:txBody>
      <dsp:txXfrm>
        <a:off x="1937677" y="2291308"/>
        <a:ext cx="1760908" cy="1760908"/>
      </dsp:txXfrm>
    </dsp:sp>
    <dsp:sp modelId="{F08BA1FC-D0AF-452C-9CE9-FBBC089351BD}">
      <dsp:nvSpPr>
        <dsp:cNvPr id="0" name=""/>
        <dsp:cNvSpPr/>
      </dsp:nvSpPr>
      <dsp:spPr>
        <a:xfrm rot="18000000">
          <a:off x="3238474" y="1740919"/>
          <a:ext cx="468386" cy="594306"/>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rot="18000000">
        <a:off x="3238474" y="1740919"/>
        <a:ext cx="468386" cy="5943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BB3F91-5C81-446C-ADD9-D93F44BD493A}">
      <dsp:nvSpPr>
        <dsp:cNvPr id="0" name=""/>
        <dsp:cNvSpPr/>
      </dsp:nvSpPr>
      <dsp:spPr>
        <a:xfrm>
          <a:off x="2827117" y="1783094"/>
          <a:ext cx="2231940" cy="1917530"/>
        </a:xfrm>
        <a:prstGeom prst="hexagon">
          <a:avLst>
            <a:gd name="adj" fmla="val 28570"/>
            <a:gd name="vf" fmla="val 115470"/>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a:t>?</a:t>
          </a:r>
        </a:p>
      </dsp:txBody>
      <dsp:txXfrm>
        <a:off x="2827117" y="1783094"/>
        <a:ext cx="2231940" cy="1917530"/>
      </dsp:txXfrm>
    </dsp:sp>
    <dsp:sp modelId="{E1CE4AD3-F302-43DF-BD7A-D8EFF129C4DA}">
      <dsp:nvSpPr>
        <dsp:cNvPr id="0" name=""/>
        <dsp:cNvSpPr/>
      </dsp:nvSpPr>
      <dsp:spPr>
        <a:xfrm>
          <a:off x="4226864" y="838544"/>
          <a:ext cx="848451" cy="731052"/>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8DAC46-E58C-4239-8CA2-27B9F8433F5B}">
      <dsp:nvSpPr>
        <dsp:cNvPr id="0" name=""/>
        <dsp:cNvSpPr/>
      </dsp:nvSpPr>
      <dsp:spPr>
        <a:xfrm>
          <a:off x="3025851" y="0"/>
          <a:ext cx="1842844" cy="1594276"/>
        </a:xfrm>
        <a:prstGeom prst="hexagon">
          <a:avLst>
            <a:gd name="adj" fmla="val 2857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rPr>
            <a:t>Önceliklerimizi belirleyelim</a:t>
          </a:r>
        </a:p>
      </dsp:txBody>
      <dsp:txXfrm>
        <a:off x="3025851" y="0"/>
        <a:ext cx="1842844" cy="1594276"/>
      </dsp:txXfrm>
    </dsp:sp>
    <dsp:sp modelId="{A8E81C3F-8896-43C8-8BF5-10CEC6A8FF0F}">
      <dsp:nvSpPr>
        <dsp:cNvPr id="0" name=""/>
        <dsp:cNvSpPr/>
      </dsp:nvSpPr>
      <dsp:spPr>
        <a:xfrm>
          <a:off x="5217072" y="2205224"/>
          <a:ext cx="848451" cy="731052"/>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3EC67-06B6-452C-84C6-5FA10A8998E7}">
      <dsp:nvSpPr>
        <dsp:cNvPr id="0" name=""/>
        <dsp:cNvSpPr/>
      </dsp:nvSpPr>
      <dsp:spPr>
        <a:xfrm>
          <a:off x="4715953" y="980587"/>
          <a:ext cx="1842844" cy="1594276"/>
        </a:xfrm>
        <a:prstGeom prst="hexagon">
          <a:avLst>
            <a:gd name="adj" fmla="val 28570"/>
            <a:gd name="vf" fmla="val 115470"/>
          </a:avLst>
        </a:prstGeom>
        <a:solidFill>
          <a:schemeClr val="accent4">
            <a:hueOff val="-543734"/>
            <a:satOff val="-846"/>
            <a:lumOff val="4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rPr>
            <a:t>Dış etkenlerden uzak duralım</a:t>
          </a:r>
        </a:p>
      </dsp:txBody>
      <dsp:txXfrm>
        <a:off x="4715953" y="980587"/>
        <a:ext cx="1842844" cy="1594276"/>
      </dsp:txXfrm>
    </dsp:sp>
    <dsp:sp modelId="{0DB22194-5D7D-4943-AAE1-2093227CEDE1}">
      <dsp:nvSpPr>
        <dsp:cNvPr id="0" name=""/>
        <dsp:cNvSpPr/>
      </dsp:nvSpPr>
      <dsp:spPr>
        <a:xfrm>
          <a:off x="4529210" y="3747948"/>
          <a:ext cx="848451" cy="731052"/>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A8A4FB-B151-44A8-B500-0AA67CFCAB69}">
      <dsp:nvSpPr>
        <dsp:cNvPr id="0" name=""/>
        <dsp:cNvSpPr/>
      </dsp:nvSpPr>
      <dsp:spPr>
        <a:xfrm>
          <a:off x="4715953" y="2908307"/>
          <a:ext cx="1842844" cy="1594276"/>
        </a:xfrm>
        <a:prstGeom prst="hexagon">
          <a:avLst>
            <a:gd name="adj" fmla="val 28570"/>
            <a:gd name="vf" fmla="val 115470"/>
          </a:avLst>
        </a:prstGeom>
        <a:solidFill>
          <a:schemeClr val="accent4">
            <a:hueOff val="-1087467"/>
            <a:satOff val="-1691"/>
            <a:lumOff val="8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rPr>
            <a:t>Etkinlikler için zaman belirleyelim</a:t>
          </a:r>
        </a:p>
      </dsp:txBody>
      <dsp:txXfrm>
        <a:off x="4715953" y="2908307"/>
        <a:ext cx="1842844" cy="1594276"/>
      </dsp:txXfrm>
    </dsp:sp>
    <dsp:sp modelId="{A0AEB0F6-25C7-4908-99A9-3C2E1680FF97}">
      <dsp:nvSpPr>
        <dsp:cNvPr id="0" name=""/>
        <dsp:cNvSpPr/>
      </dsp:nvSpPr>
      <dsp:spPr>
        <a:xfrm>
          <a:off x="2822892" y="3908089"/>
          <a:ext cx="848451" cy="731052"/>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0B1DC9-C473-4714-89C1-54EF1731DC63}">
      <dsp:nvSpPr>
        <dsp:cNvPr id="0" name=""/>
        <dsp:cNvSpPr/>
      </dsp:nvSpPr>
      <dsp:spPr>
        <a:xfrm>
          <a:off x="3021925" y="3888428"/>
          <a:ext cx="1842844" cy="1594276"/>
        </a:xfrm>
        <a:prstGeom prst="hexagon">
          <a:avLst>
            <a:gd name="adj" fmla="val 28570"/>
            <a:gd name="vf" fmla="val 115470"/>
          </a:avLst>
        </a:prstGeom>
        <a:solidFill>
          <a:schemeClr val="accent4">
            <a:hueOff val="-1631201"/>
            <a:satOff val="-2537"/>
            <a:lumOff val="1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rPr>
            <a:t>Öncelik Taşıyan İşlerimiz ertelemeyelim</a:t>
          </a:r>
        </a:p>
      </dsp:txBody>
      <dsp:txXfrm>
        <a:off x="3021925" y="3888428"/>
        <a:ext cx="1842844" cy="1594276"/>
      </dsp:txXfrm>
    </dsp:sp>
    <dsp:sp modelId="{768F7914-3438-40EB-9D92-0CC73E90F78B}">
      <dsp:nvSpPr>
        <dsp:cNvPr id="0" name=""/>
        <dsp:cNvSpPr/>
      </dsp:nvSpPr>
      <dsp:spPr>
        <a:xfrm>
          <a:off x="1816468" y="2541958"/>
          <a:ext cx="848451" cy="731052"/>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4354C-5EC4-4D8A-B2D5-E07C5CA62608}">
      <dsp:nvSpPr>
        <dsp:cNvPr id="0" name=""/>
        <dsp:cNvSpPr/>
      </dsp:nvSpPr>
      <dsp:spPr>
        <a:xfrm>
          <a:off x="1333357" y="2942054"/>
          <a:ext cx="1842844" cy="1594276"/>
        </a:xfrm>
        <a:prstGeom prst="hexagon">
          <a:avLst>
            <a:gd name="adj" fmla="val 28570"/>
            <a:gd name="vf" fmla="val 115470"/>
          </a:avLst>
        </a:prstGeom>
        <a:solidFill>
          <a:schemeClr val="accent4">
            <a:hueOff val="-2174934"/>
            <a:satOff val="-3382"/>
            <a:lumOff val="17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rPr>
            <a:t>Yatmadan Önce  yapacaklarımızı tasarlayalım</a:t>
          </a:r>
        </a:p>
      </dsp:txBody>
      <dsp:txXfrm>
        <a:off x="1333357" y="2942054"/>
        <a:ext cx="1842844" cy="1594276"/>
      </dsp:txXfrm>
    </dsp:sp>
    <dsp:sp modelId="{F48A91AB-E215-4424-8550-0D9E6B41A445}">
      <dsp:nvSpPr>
        <dsp:cNvPr id="0" name=""/>
        <dsp:cNvSpPr/>
      </dsp:nvSpPr>
      <dsp:spPr>
        <a:xfrm>
          <a:off x="1327902" y="978393"/>
          <a:ext cx="1842844" cy="1594276"/>
        </a:xfrm>
        <a:prstGeom prst="hexagon">
          <a:avLst>
            <a:gd name="adj" fmla="val 28570"/>
            <a:gd name="vf" fmla="val 115470"/>
          </a:avLst>
        </a:prstGeom>
        <a:solidFill>
          <a:schemeClr val="accent4">
            <a:hueOff val="-2718668"/>
            <a:satOff val="-4228"/>
            <a:lumOff val="2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rPr>
            <a:t>Anımsatıcılar için renkli kalem ve kağıt kullanalım</a:t>
          </a:r>
        </a:p>
      </dsp:txBody>
      <dsp:txXfrm>
        <a:off x="1327902" y="978393"/>
        <a:ext cx="1842844" cy="159427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9B6E3-3301-4AB2-8FA0-7FBDA219B003}" type="datetimeFigureOut">
              <a:rPr lang="tr-TR" smtClean="0"/>
              <a:pPr/>
              <a:t>13.10.2021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16419-349F-4830-AE22-927C7A793164}" type="slidenum">
              <a:rPr lang="tr-TR" smtClean="0"/>
              <a:pPr/>
              <a:t>‹#›</a:t>
            </a:fld>
            <a:endParaRPr lang="tr-TR"/>
          </a:p>
        </p:txBody>
      </p:sp>
    </p:spTree>
    <p:extLst>
      <p:ext uri="{BB962C8B-B14F-4D97-AF65-F5344CB8AC3E}">
        <p14:creationId xmlns:p14="http://schemas.microsoft.com/office/powerpoint/2010/main" xmlns="" val="162958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Öncelikle kendinizi tanıyın. Hangi saatte enerjiksiniz, hangi saatte ders çalışma sizin için verimli oluyor, kaçta </a:t>
            </a:r>
            <a:r>
              <a:rPr lang="tr-TR" sz="1200" kern="1200" dirty="0" err="1">
                <a:solidFill>
                  <a:schemeClr val="tx1"/>
                </a:solidFill>
                <a:effectLst/>
                <a:latin typeface="+mn-lt"/>
                <a:ea typeface="+mn-ea"/>
                <a:cs typeface="+mn-cs"/>
              </a:rPr>
              <a:t>uyukunuz</a:t>
            </a:r>
            <a:r>
              <a:rPr lang="tr-TR" sz="1200" kern="1200" dirty="0">
                <a:solidFill>
                  <a:schemeClr val="tx1"/>
                </a:solidFill>
                <a:effectLst/>
                <a:latin typeface="+mn-lt"/>
                <a:ea typeface="+mn-ea"/>
                <a:cs typeface="+mn-cs"/>
              </a:rPr>
              <a:t> geliyor, yemek saatleriniz nedir?, hangi dersi kolay yada zor </a:t>
            </a:r>
            <a:r>
              <a:rPr lang="tr-TR" sz="1200" kern="1200" dirty="0" err="1">
                <a:solidFill>
                  <a:schemeClr val="tx1"/>
                </a:solidFill>
                <a:effectLst/>
                <a:latin typeface="+mn-lt"/>
                <a:ea typeface="+mn-ea"/>
                <a:cs typeface="+mn-cs"/>
              </a:rPr>
              <a:t>anlıyorsunu</a:t>
            </a:r>
            <a:r>
              <a:rPr lang="tr-TR" sz="1200" kern="1200" dirty="0">
                <a:solidFill>
                  <a:schemeClr val="tx1"/>
                </a:solidFill>
                <a:effectLst/>
                <a:latin typeface="+mn-lt"/>
                <a:ea typeface="+mn-ea"/>
                <a:cs typeface="+mn-cs"/>
              </a:rPr>
              <a:t>, arkadaşlarınıza </a:t>
            </a:r>
            <a:r>
              <a:rPr lang="tr-TR" sz="1200" kern="1200" dirty="0" err="1">
                <a:solidFill>
                  <a:schemeClr val="tx1"/>
                </a:solidFill>
                <a:effectLst/>
                <a:latin typeface="+mn-lt"/>
                <a:ea typeface="+mn-ea"/>
                <a:cs typeface="+mn-cs"/>
              </a:rPr>
              <a:t>nekadar</a:t>
            </a:r>
            <a:r>
              <a:rPr lang="tr-TR" sz="1200" kern="1200" dirty="0">
                <a:solidFill>
                  <a:schemeClr val="tx1"/>
                </a:solidFill>
                <a:effectLst/>
                <a:latin typeface="+mn-lt"/>
                <a:ea typeface="+mn-ea"/>
                <a:cs typeface="+mn-cs"/>
              </a:rPr>
              <a:t> zaman </a:t>
            </a:r>
            <a:r>
              <a:rPr lang="tr-TR" sz="1200" kern="1200" dirty="0" err="1">
                <a:solidFill>
                  <a:schemeClr val="tx1"/>
                </a:solidFill>
                <a:effectLst/>
                <a:latin typeface="+mn-lt"/>
                <a:ea typeface="+mn-ea"/>
                <a:cs typeface="+mn-cs"/>
              </a:rPr>
              <a:t>tanımalısını</a:t>
            </a:r>
            <a:r>
              <a:rPr lang="tr-TR" sz="1200" kern="1200" dirty="0">
                <a:solidFill>
                  <a:schemeClr val="tx1"/>
                </a:solidFill>
                <a:effectLst/>
                <a:latin typeface="+mn-lt"/>
                <a:ea typeface="+mn-ea"/>
                <a:cs typeface="+mn-cs"/>
              </a:rPr>
              <a:t>, seyrettiğiniz filmler, ailenizle geçireceğiniz vakitlerin hepsini düşünün ve bir kağıda yazın</a:t>
            </a:r>
          </a:p>
          <a:p>
            <a:endParaRPr lang="tr-TR" dirty="0"/>
          </a:p>
        </p:txBody>
      </p:sp>
      <p:sp>
        <p:nvSpPr>
          <p:cNvPr id="4" name="Slayt Numarası Yer Tutucusu 3"/>
          <p:cNvSpPr>
            <a:spLocks noGrp="1"/>
          </p:cNvSpPr>
          <p:nvPr>
            <p:ph type="sldNum" sz="quarter" idx="10"/>
          </p:nvPr>
        </p:nvSpPr>
        <p:spPr/>
        <p:txBody>
          <a:bodyPr/>
          <a:lstStyle/>
          <a:p>
            <a:fld id="{2A845F72-62B5-40A2-9C20-E28140781319}" type="slidenum">
              <a:rPr lang="tr-TR" smtClean="0"/>
              <a:pPr/>
              <a:t>10</a:t>
            </a:fld>
            <a:endParaRPr lang="tr-TR"/>
          </a:p>
        </p:txBody>
      </p:sp>
    </p:spTree>
    <p:extLst>
      <p:ext uri="{BB962C8B-B14F-4D97-AF65-F5344CB8AC3E}">
        <p14:creationId xmlns:p14="http://schemas.microsoft.com/office/powerpoint/2010/main" xmlns="" val="40408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Ders çalışırken ışık sol üst tarafımızdan gelmelidir. Işığın parlaklığı ne çok fazla, ne çok az olmalıdır.</a:t>
            </a:r>
          </a:p>
          <a:p>
            <a:r>
              <a:rPr lang="tr-TR" sz="1200" kern="1200" dirty="0">
                <a:solidFill>
                  <a:schemeClr val="tx1"/>
                </a:solidFill>
                <a:effectLst/>
                <a:latin typeface="+mn-lt"/>
                <a:ea typeface="+mn-ea"/>
                <a:cs typeface="+mn-cs"/>
              </a:rPr>
              <a:t>Aynı sürede sessiz bir odada 5 kelime öğrenilirken, gürültülü bir ortamda 3 kelime öğrenilir</a:t>
            </a:r>
          </a:p>
          <a:p>
            <a:r>
              <a:rPr lang="tr-TR" dirty="0"/>
              <a:t>Tavsiye edilen oda sıcaklığı 20–25 derece arasıdır</a:t>
            </a:r>
          </a:p>
        </p:txBody>
      </p:sp>
      <p:sp>
        <p:nvSpPr>
          <p:cNvPr id="4" name="Slayt Numarası Yer Tutucusu 3"/>
          <p:cNvSpPr>
            <a:spLocks noGrp="1"/>
          </p:cNvSpPr>
          <p:nvPr>
            <p:ph type="sldNum" sz="quarter" idx="10"/>
          </p:nvPr>
        </p:nvSpPr>
        <p:spPr/>
        <p:txBody>
          <a:bodyPr/>
          <a:lstStyle/>
          <a:p>
            <a:fld id="{2A845F72-62B5-40A2-9C20-E28140781319}" type="slidenum">
              <a:rPr lang="tr-TR" smtClean="0"/>
              <a:pPr/>
              <a:t>11</a:t>
            </a:fld>
            <a:endParaRPr lang="tr-TR"/>
          </a:p>
        </p:txBody>
      </p:sp>
    </p:spTree>
    <p:extLst>
      <p:ext uri="{BB962C8B-B14F-4D97-AF65-F5344CB8AC3E}">
        <p14:creationId xmlns:p14="http://schemas.microsoft.com/office/powerpoint/2010/main" xmlns="" val="99129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rgbClr val="FF0000"/>
                </a:solidFill>
                <a:latin typeface="+mn-lt"/>
                <a:ea typeface="+mn-ea"/>
                <a:cs typeface="+mn-cs"/>
              </a:rPr>
              <a:t>ÇALIŞTIĞINIZ ORTAMIN HAVASININ TEMİZ OLMASINI SAĞLAYIN.</a:t>
            </a:r>
            <a:r>
              <a:rPr lang="tr-TR" sz="1200" kern="1200" dirty="0">
                <a:solidFill>
                  <a:schemeClr val="tx1"/>
                </a:solidFill>
                <a:latin typeface="+mn-lt"/>
                <a:ea typeface="+mn-ea"/>
                <a:cs typeface="+mn-cs"/>
              </a:rPr>
              <a:t> </a:t>
            </a:r>
            <a:r>
              <a:rPr lang="tr-TR" sz="1200" kern="1200" baseline="0" dirty="0">
                <a:solidFill>
                  <a:schemeClr val="tx1"/>
                </a:solidFill>
                <a:latin typeface="+mn-lt"/>
                <a:ea typeface="+mn-ea"/>
                <a:cs typeface="+mn-cs"/>
              </a:rPr>
              <a:t> </a:t>
            </a:r>
            <a:r>
              <a:rPr lang="tr-TR" sz="1200" kern="1200" dirty="0">
                <a:solidFill>
                  <a:schemeClr val="tx1"/>
                </a:solidFill>
                <a:latin typeface="+mn-lt"/>
                <a:ea typeface="+mn-ea"/>
                <a:cs typeface="+mn-cs"/>
              </a:rPr>
              <a:t>PEK ÇOK ÖĞRENCİNİN DERS ÇALIŞIRKEN UYKUSUNUN GELMESİNİN EN ÖNEMLİ NEDENLERİNDEN BİRİ DE ZAMANLA İÇERİDE BULUNAN HAVANIN OKSİJENCE</a:t>
            </a:r>
            <a:r>
              <a:rPr lang="tr-TR" sz="1200" kern="1200" baseline="0" dirty="0">
                <a:solidFill>
                  <a:schemeClr val="tx1"/>
                </a:solidFill>
                <a:latin typeface="+mn-lt"/>
                <a:ea typeface="+mn-ea"/>
                <a:cs typeface="+mn-cs"/>
              </a:rPr>
              <a:t> </a:t>
            </a:r>
            <a:r>
              <a:rPr lang="tr-TR" sz="1200" kern="1200" dirty="0">
                <a:solidFill>
                  <a:schemeClr val="tx1"/>
                </a:solidFill>
                <a:latin typeface="+mn-lt"/>
                <a:ea typeface="+mn-ea"/>
                <a:cs typeface="+mn-cs"/>
              </a:rPr>
              <a:t>FAKİRLEŞMESİDİR.</a:t>
            </a:r>
            <a:r>
              <a:rPr lang="tr-TR" sz="1200" u="sng" kern="1200" dirty="0">
                <a:solidFill>
                  <a:srgbClr val="FF0000"/>
                </a:solidFill>
                <a:latin typeface="+mn-lt"/>
                <a:ea typeface="+mn-ea"/>
                <a:cs typeface="+mn-cs"/>
              </a:rPr>
              <a:t> MÜZİK DİNLEYEREK ÇALIŞMAK </a:t>
            </a:r>
            <a:br>
              <a:rPr lang="tr-TR" sz="1200" u="sng" kern="1200" dirty="0">
                <a:solidFill>
                  <a:srgbClr val="FF0000"/>
                </a:solidFill>
                <a:latin typeface="+mn-lt"/>
                <a:ea typeface="+mn-ea"/>
                <a:cs typeface="+mn-cs"/>
              </a:rPr>
            </a:br>
            <a:r>
              <a:rPr lang="tr-TR" sz="1200" u="sng" kern="1200" dirty="0">
                <a:solidFill>
                  <a:srgbClr val="FF0000"/>
                </a:solidFill>
                <a:latin typeface="+mn-lt"/>
                <a:ea typeface="+mn-ea"/>
                <a:cs typeface="+mn-cs"/>
              </a:rPr>
              <a:t>VERİMİ DÜŞÜRÜR</a:t>
            </a:r>
            <a:r>
              <a:rPr lang="tr-TR" sz="1200" kern="1200" dirty="0">
                <a:solidFill>
                  <a:schemeClr val="tx1"/>
                </a:solidFill>
                <a:latin typeface="+mn-lt"/>
                <a:ea typeface="+mn-ea"/>
                <a:cs typeface="+mn-cs"/>
              </a:rPr>
              <a:t> </a:t>
            </a:r>
          </a:p>
          <a:p>
            <a:endParaRPr lang="tr-TR" dirty="0"/>
          </a:p>
        </p:txBody>
      </p:sp>
      <p:sp>
        <p:nvSpPr>
          <p:cNvPr id="4" name="Slayt Numarası Yer Tutucusu 3"/>
          <p:cNvSpPr>
            <a:spLocks noGrp="1"/>
          </p:cNvSpPr>
          <p:nvPr>
            <p:ph type="sldNum" sz="quarter" idx="10"/>
          </p:nvPr>
        </p:nvSpPr>
        <p:spPr/>
        <p:txBody>
          <a:bodyPr/>
          <a:lstStyle/>
          <a:p>
            <a:fld id="{2A845F72-62B5-40A2-9C20-E28140781319}" type="slidenum">
              <a:rPr lang="tr-TR" smtClean="0"/>
              <a:pPr/>
              <a:t>12</a:t>
            </a:fld>
            <a:endParaRPr lang="tr-TR"/>
          </a:p>
        </p:txBody>
      </p:sp>
    </p:spTree>
    <p:extLst>
      <p:ext uri="{BB962C8B-B14F-4D97-AF65-F5344CB8AC3E}">
        <p14:creationId xmlns:p14="http://schemas.microsoft.com/office/powerpoint/2010/main" xmlns="" val="27326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fld id="{DA5B1E4B-74B3-439B-821B-A7D0A1A025B6}" type="slidenum">
              <a:rPr lang="tr-TR" altLang="tr-TR"/>
              <a:pPr/>
              <a:t>15</a:t>
            </a:fld>
            <a:endParaRPr lang="tr-TR" altLang="tr-T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81" y="2708476"/>
            <a:ext cx="3313355" cy="1702160"/>
          </a:xfrm>
        </p:spPr>
        <p:txBody>
          <a:bodyPr>
            <a:normAutofit/>
          </a:bodyPr>
          <a:lstStyle>
            <a:lvl1pPr>
              <a:defRPr sz="3600"/>
            </a:lvl1pPr>
          </a:lstStyle>
          <a:p>
            <a:r>
              <a:rPr lang="tr-TR"/>
              <a:t>Asıl başlık stili için tıklatın</a:t>
            </a:r>
            <a:endParaRPr lang="en-US" dirty="0"/>
          </a:p>
        </p:txBody>
      </p:sp>
      <p:sp>
        <p:nvSpPr>
          <p:cNvPr id="3" name="Subtitle 2"/>
          <p:cNvSpPr>
            <a:spLocks noGrp="1"/>
          </p:cNvSpPr>
          <p:nvPr>
            <p:ph type="subTitle" idx="1"/>
          </p:nvPr>
        </p:nvSpPr>
        <p:spPr>
          <a:xfrm>
            <a:off x="4733381" y="442111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A23720DD-5B6D-40BF-8493-A6B52D484E6B}" type="datetimeFigureOut">
              <a:rPr lang="tr-TR" smtClean="0"/>
              <a:pPr/>
              <a:t>13.10.2021</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98"/>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7" y="5719998"/>
            <a:ext cx="643666" cy="365125"/>
          </a:xfrm>
        </p:spPr>
        <p:txBody>
          <a:bodyPr/>
          <a:lstStyle>
            <a:lvl1pPr>
              <a:defRPr>
                <a:solidFill>
                  <a:schemeClr val="accent1"/>
                </a:solidFill>
              </a:defRPr>
            </a:lvl1pPr>
          </a:lstStyle>
          <a:p>
            <a:fld id="{F302176B-0E47-46AC-8F43-DAB4B8A37D06}"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16" y="1030147"/>
            <a:ext cx="1484453" cy="4780344"/>
          </a:xfrm>
        </p:spPr>
        <p:txBody>
          <a:bodyPr vert="eaVert" anchor="ctr"/>
          <a:lstStyle/>
          <a:p>
            <a:r>
              <a:rPr lang="tr-TR"/>
              <a:t>Asıl başlık stili için tıklatın</a:t>
            </a:r>
            <a:endParaRPr lang="en-US"/>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0374363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04261120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47"/>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21049478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44420660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35272372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49740793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55672769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1946540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43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67806724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30149801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08861817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7" y="2900831"/>
            <a:ext cx="6637468" cy="1362075"/>
          </a:xfrm>
        </p:spPr>
        <p:txBody>
          <a:bodyPr anchor="b"/>
          <a:lstStyle>
            <a:lvl1pPr algn="l">
              <a:defRPr sz="4000" b="0"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1258646" y="426723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41721" y="297472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1853"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297472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58" name="Rectangle 57"/>
          <p:cNvSpPr/>
          <p:nvPr/>
        </p:nvSpPr>
        <p:spPr>
          <a:xfrm>
            <a:off x="905573" y="60191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6"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67"/>
            <a:ext cx="3493664" cy="365125"/>
          </a:xfrm>
        </p:spPr>
        <p:txBody>
          <a:bodyPr>
            <a:normAutofit/>
          </a:bodyPr>
          <a:lstStyle/>
          <a:p>
            <a:endParaRPr lang="tr-TR"/>
          </a:p>
        </p:txBody>
      </p:sp>
      <p:sp>
        <p:nvSpPr>
          <p:cNvPr id="2" name="Title 1"/>
          <p:cNvSpPr>
            <a:spLocks noGrp="1"/>
          </p:cNvSpPr>
          <p:nvPr>
            <p:ph type="title"/>
          </p:nvPr>
        </p:nvSpPr>
        <p:spPr>
          <a:xfrm>
            <a:off x="4739833" y="2657466"/>
            <a:ext cx="3304572" cy="1463153"/>
          </a:xfrm>
        </p:spPr>
        <p:txBody>
          <a:bodyPr anchor="b">
            <a:normAutofit/>
          </a:bodyPr>
          <a:lstStyle>
            <a:lvl1pPr algn="l">
              <a:defRPr sz="2800" b="0"/>
            </a:lvl1pPr>
          </a:lstStyle>
          <a:p>
            <a:r>
              <a:rPr lang="tr-TR"/>
              <a:t>Asıl başlık stili için tıklatın</a:t>
            </a:r>
            <a:endParaRPr lang="en-US"/>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3" y="60191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a:t>Asıl başlık stili için tıklatın</a:t>
            </a:r>
            <a:endParaRPr lang="en-US"/>
          </a:p>
        </p:txBody>
      </p:sp>
      <p:sp>
        <p:nvSpPr>
          <p:cNvPr id="3" name="Picture Placeholder 2"/>
          <p:cNvSpPr>
            <a:spLocks noGrp="1"/>
          </p:cNvSpPr>
          <p:nvPr>
            <p:ph type="pic" idx="1"/>
          </p:nvPr>
        </p:nvSpPr>
        <p:spPr>
          <a:xfrm>
            <a:off x="1005224"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734632" y="413312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13.10.2021</a:t>
            </a:fld>
            <a:endParaRPr lang="tr-TR"/>
          </a:p>
        </p:txBody>
      </p:sp>
      <p:sp>
        <p:nvSpPr>
          <p:cNvPr id="6" name="Footer Placeholder 5"/>
          <p:cNvSpPr>
            <a:spLocks noGrp="1"/>
          </p:cNvSpPr>
          <p:nvPr>
            <p:ph type="ftr" sz="quarter" idx="11"/>
          </p:nvPr>
        </p:nvSpPr>
        <p:spPr>
          <a:xfrm>
            <a:off x="4641448" y="5724867"/>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51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43508" y="2323652"/>
            <a:ext cx="6777317" cy="350897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997388" y="224524"/>
            <a:ext cx="2133600" cy="365125"/>
          </a:xfrm>
          <a:prstGeom prst="rect">
            <a:avLst/>
          </a:prstGeom>
        </p:spPr>
        <p:txBody>
          <a:bodyPr vert="horz" lIns="91440" tIns="45720" rIns="91440" bIns="45720" rtlCol="0" anchor="ctr"/>
          <a:lstStyle>
            <a:lvl1pPr algn="r">
              <a:defRPr sz="1200">
                <a:solidFill>
                  <a:srgbClr val="FEFEFE"/>
                </a:solidFill>
              </a:defRPr>
            </a:lvl1pPr>
          </a:lstStyle>
          <a:p>
            <a:fld id="{A23720DD-5B6D-40BF-8493-A6B52D484E6B}" type="datetimeFigureOut">
              <a:rPr lang="tr-TR" smtClean="0"/>
              <a:pPr/>
              <a:t>13.10.2021</a:t>
            </a:fld>
            <a:endParaRPr lang="tr-TR"/>
          </a:p>
        </p:txBody>
      </p:sp>
      <p:sp>
        <p:nvSpPr>
          <p:cNvPr id="5" name="Footer Placeholder 4"/>
          <p:cNvSpPr>
            <a:spLocks noGrp="1"/>
          </p:cNvSpPr>
          <p:nvPr>
            <p:ph type="ftr" sz="quarter" idx="3"/>
          </p:nvPr>
        </p:nvSpPr>
        <p:spPr>
          <a:xfrm>
            <a:off x="4641448" y="585219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523"/>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ransition spd="med"/>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3D853-7BB0-45C7-9D42-A09A001B66F5}" type="datetimeFigureOut">
              <a:rPr lang="tr-TR" smtClean="0">
                <a:solidFill>
                  <a:prstClr val="black">
                    <a:tint val="75000"/>
                  </a:prstClr>
                </a:solidFill>
              </a:rPr>
              <a:pPr/>
              <a:t>13.10.2021</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2DA8E-E03C-42D1-9F6C-A6D003DC33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11781451"/>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ransition spd="med"/>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kitap karikatÃ¼rler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kitap karikatÃ¼rleri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0375" y="1124744"/>
            <a:ext cx="4134966" cy="4134966"/>
          </a:xfrm>
          <a:prstGeom prst="rect">
            <a:avLst/>
          </a:prstGeom>
        </p:spPr>
      </p:pic>
      <p:sp>
        <p:nvSpPr>
          <p:cNvPr id="8" name="Metin kutusu 7"/>
          <p:cNvSpPr txBox="1"/>
          <p:nvPr/>
        </p:nvSpPr>
        <p:spPr>
          <a:xfrm>
            <a:off x="4595340" y="1772816"/>
            <a:ext cx="3865091" cy="3785652"/>
          </a:xfrm>
          <a:prstGeom prst="rect">
            <a:avLst/>
          </a:prstGeom>
          <a:noFill/>
        </p:spPr>
        <p:txBody>
          <a:bodyPr wrap="square" rtlCol="0">
            <a:spAutoFit/>
          </a:bodyPr>
          <a:lstStyle/>
          <a:p>
            <a:r>
              <a:rPr lang="tr-TR" sz="4800" b="1" i="1" dirty="0" smtClean="0">
                <a:ln w="22225">
                  <a:solidFill>
                    <a:schemeClr val="accent2"/>
                  </a:solidFill>
                  <a:prstDash val="solid"/>
                </a:ln>
                <a:solidFill>
                  <a:schemeClr val="accent2">
                    <a:lumMod val="40000"/>
                    <a:lumOff val="60000"/>
                  </a:schemeClr>
                </a:solidFill>
              </a:rPr>
              <a:t>ZAMAN YÖNETİMİ VE VERİMLİ</a:t>
            </a:r>
          </a:p>
          <a:p>
            <a:r>
              <a:rPr lang="tr-TR" sz="4800" b="1" i="1" dirty="0" smtClean="0">
                <a:ln w="22225">
                  <a:solidFill>
                    <a:schemeClr val="accent2"/>
                  </a:solidFill>
                  <a:prstDash val="solid"/>
                </a:ln>
                <a:solidFill>
                  <a:schemeClr val="accent2">
                    <a:lumMod val="40000"/>
                    <a:lumOff val="60000"/>
                  </a:schemeClr>
                </a:solidFill>
              </a:rPr>
              <a:t>DERS </a:t>
            </a:r>
          </a:p>
          <a:p>
            <a:r>
              <a:rPr lang="tr-TR" sz="4800" b="1" i="1" dirty="0" smtClean="0">
                <a:ln w="22225">
                  <a:solidFill>
                    <a:schemeClr val="accent2"/>
                  </a:solidFill>
                  <a:prstDash val="solid"/>
                </a:ln>
                <a:solidFill>
                  <a:schemeClr val="accent2">
                    <a:lumMod val="40000"/>
                    <a:lumOff val="60000"/>
                  </a:schemeClr>
                </a:solidFill>
              </a:rPr>
              <a:t>ÇALIŞMA</a:t>
            </a:r>
            <a:endParaRPr lang="tr-TR" sz="4800" b="1" i="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194440716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692696"/>
            <a:ext cx="7886700" cy="2016225"/>
          </a:xfrm>
        </p:spPr>
        <p:txBody>
          <a:bodyPr>
            <a:normAutofit/>
          </a:bodyPr>
          <a:lstStyle/>
          <a:p>
            <a:r>
              <a:rPr lang="tr-TR" sz="2800" b="1" dirty="0">
                <a:solidFill>
                  <a:srgbClr val="0070C0"/>
                </a:solidFill>
                <a:latin typeface="+mn-lt"/>
              </a:rPr>
              <a:t>GÜNDE KAÇ SAAT ÇALIŞILMASI GEREKTİĞİ ÖĞRENCİDEN ÖĞRENCİYE DEĞİŞMEKTEDİR. </a:t>
            </a:r>
            <a:r>
              <a:rPr lang="tr-TR" sz="2800" dirty="0"/>
              <a:t/>
            </a:r>
            <a:br>
              <a:rPr lang="tr-TR" sz="2800" dirty="0"/>
            </a:br>
            <a:endParaRPr lang="tr-TR" sz="28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1587888081"/>
              </p:ext>
            </p:extLst>
          </p:nvPr>
        </p:nvGraphicFramePr>
        <p:xfrm>
          <a:off x="755576" y="2204864"/>
          <a:ext cx="8280920" cy="4053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2757430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7624" y="764704"/>
            <a:ext cx="7024744" cy="864096"/>
          </a:xfrm>
        </p:spPr>
        <p:txBody>
          <a:bodyPr>
            <a:normAutofit/>
          </a:bodyPr>
          <a:lstStyle/>
          <a:p>
            <a:pPr algn="ctr"/>
            <a:r>
              <a:rPr lang="tr-TR" sz="4400" dirty="0" smtClean="0">
                <a:solidFill>
                  <a:srgbClr val="D60093"/>
                </a:solidFill>
              </a:rPr>
              <a:t>ÇALIŞMA </a:t>
            </a:r>
            <a:r>
              <a:rPr lang="tr-TR" sz="4400" dirty="0">
                <a:solidFill>
                  <a:srgbClr val="D60093"/>
                </a:solidFill>
              </a:rPr>
              <a:t>ORTAMI</a:t>
            </a:r>
          </a:p>
        </p:txBody>
      </p:sp>
      <p:pic>
        <p:nvPicPr>
          <p:cNvPr id="4" name="İçerik Yer Tutucusu 3"/>
          <p:cNvPicPr>
            <a:picLocks noGrp="1" noChangeAspect="1"/>
          </p:cNvPicPr>
          <p:nvPr>
            <p:ph idx="1"/>
          </p:nvPr>
        </p:nvPicPr>
        <p:blipFill>
          <a:blip r:embed="rId3" cstate="print"/>
          <a:stretch>
            <a:fillRect/>
          </a:stretch>
        </p:blipFill>
        <p:spPr>
          <a:xfrm>
            <a:off x="1187624" y="1700808"/>
            <a:ext cx="6768752" cy="4510854"/>
          </a:xfrm>
          <a:prstGeom prst="rect">
            <a:avLst/>
          </a:prstGeom>
        </p:spPr>
      </p:pic>
    </p:spTree>
    <p:extLst>
      <p:ext uri="{BB962C8B-B14F-4D97-AF65-F5344CB8AC3E}">
        <p14:creationId xmlns:p14="http://schemas.microsoft.com/office/powerpoint/2010/main" xmlns="" val="221093045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608" y="692696"/>
            <a:ext cx="7024744" cy="829896"/>
          </a:xfrm>
        </p:spPr>
        <p:txBody>
          <a:bodyPr>
            <a:noAutofit/>
          </a:bodyPr>
          <a:lstStyle/>
          <a:p>
            <a:pPr marL="18288" algn="ctr"/>
            <a:r>
              <a:rPr lang="tr-TR" sz="3600" b="1" dirty="0">
                <a:solidFill>
                  <a:srgbClr val="FF0000"/>
                </a:solidFill>
                <a:latin typeface="+mn-lt"/>
              </a:rPr>
              <a:t>DAĞINIK MASA </a:t>
            </a:r>
            <a:r>
              <a:rPr lang="tr-TR" sz="3600" b="1" dirty="0">
                <a:solidFill>
                  <a:schemeClr val="accent3">
                    <a:lumMod val="75000"/>
                  </a:schemeClr>
                </a:solidFill>
                <a:latin typeface="+mn-lt"/>
              </a:rPr>
              <a:t>DAĞINIK ZİHİN</a:t>
            </a:r>
          </a:p>
        </p:txBody>
      </p:sp>
      <p:pic>
        <p:nvPicPr>
          <p:cNvPr id="4" name="Picture 2" descr="http://www.deviantart.com/download/71936683/Messy_Desk_by_web_meister.pn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628800"/>
            <a:ext cx="7632848" cy="4413726"/>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94207110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onuşma Balonu: Oval 5">
            <a:extLst>
              <a:ext uri="{FF2B5EF4-FFF2-40B4-BE49-F238E27FC236}">
                <a16:creationId xmlns="" xmlns:a16="http://schemas.microsoft.com/office/drawing/2014/main" id="{42774804-97EA-4889-9AF5-E1751A10C8B4}"/>
              </a:ext>
            </a:extLst>
          </p:cNvPr>
          <p:cNvSpPr/>
          <p:nvPr/>
        </p:nvSpPr>
        <p:spPr>
          <a:xfrm>
            <a:off x="683570" y="3789040"/>
            <a:ext cx="3960437" cy="2160240"/>
          </a:xfrm>
          <a:prstGeom prst="wedgeEllipseCallout">
            <a:avLst>
              <a:gd name="adj1" fmla="val -36362"/>
              <a:gd name="adj2" fmla="val 5833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rgbClr val="002060"/>
                </a:solidFill>
                <a:latin typeface="Arial Black" pitchFamily="34" charset="0"/>
              </a:rPr>
              <a:t>ZAMAN YÖNETİMİ KONUSUNDA ÖNERİLER</a:t>
            </a:r>
          </a:p>
        </p:txBody>
      </p:sp>
      <p:pic>
        <p:nvPicPr>
          <p:cNvPr id="3" name="Resim 2">
            <a:extLst>
              <a:ext uri="{FF2B5EF4-FFF2-40B4-BE49-F238E27FC236}">
                <a16:creationId xmlns="" xmlns:a16="http://schemas.microsoft.com/office/drawing/2014/main" id="{F5589C01-B988-4B33-B08E-B37A291FE16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38146" y="698894"/>
            <a:ext cx="3078956" cy="3368926"/>
          </a:xfrm>
          <a:prstGeom prst="rect">
            <a:avLst/>
          </a:prstGeom>
        </p:spPr>
      </p:pic>
      <p:sp>
        <p:nvSpPr>
          <p:cNvPr id="4" name="Metin kutusu 3">
            <a:extLst>
              <a:ext uri="{FF2B5EF4-FFF2-40B4-BE49-F238E27FC236}">
                <a16:creationId xmlns="" xmlns:a16="http://schemas.microsoft.com/office/drawing/2014/main" id="{3EC7EC85-0F72-4A64-A3BD-A75C57D8394F}"/>
              </a:ext>
            </a:extLst>
          </p:cNvPr>
          <p:cNvSpPr txBox="1"/>
          <p:nvPr/>
        </p:nvSpPr>
        <p:spPr>
          <a:xfrm>
            <a:off x="5220074" y="4588271"/>
            <a:ext cx="3237681" cy="1631216"/>
          </a:xfrm>
          <a:prstGeom prst="rect">
            <a:avLst/>
          </a:prstGeom>
          <a:noFill/>
        </p:spPr>
        <p:txBody>
          <a:bodyPr wrap="square" rtlCol="0">
            <a:spAutoFit/>
          </a:bodyPr>
          <a:lstStyle/>
          <a:p>
            <a:r>
              <a:rPr lang="tr-TR" sz="2000" dirty="0">
                <a:solidFill>
                  <a:srgbClr val="7030A0"/>
                </a:solidFill>
                <a:cs typeface="Times New Roman" panose="02020603050405020304" pitchFamily="18" charset="0"/>
              </a:rPr>
              <a:t>«Pek çok insanın, diğerlerinin boşa harcadığı zamanı kullanarak öne geçtiğini gördüm.»</a:t>
            </a:r>
          </a:p>
          <a:p>
            <a:r>
              <a:rPr lang="tr-TR" sz="2000" b="1" dirty="0">
                <a:solidFill>
                  <a:srgbClr val="7030A0"/>
                </a:solidFill>
              </a:rPr>
              <a:t>Henry FORD</a:t>
            </a:r>
          </a:p>
        </p:txBody>
      </p:sp>
      <p:sp>
        <p:nvSpPr>
          <p:cNvPr id="2" name="Çapraz Köşesi Kesik Dikdörtgen 1"/>
          <p:cNvSpPr/>
          <p:nvPr/>
        </p:nvSpPr>
        <p:spPr>
          <a:xfrm>
            <a:off x="539552" y="692697"/>
            <a:ext cx="4896544" cy="2952327"/>
          </a:xfrm>
          <a:prstGeom prst="snip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ZAMAN YÖNETİMİ KONUSUNDA ÇOCUKLARINIZA DESTEK OLUN</a:t>
            </a:r>
            <a:endParaRPr lang="tr-TR" sz="2800" b="1" dirty="0">
              <a:solidFill>
                <a:schemeClr val="tx1"/>
              </a:solidFill>
            </a:endParaRPr>
          </a:p>
        </p:txBody>
      </p:sp>
    </p:spTree>
    <p:extLst>
      <p:ext uri="{BB962C8B-B14F-4D97-AF65-F5344CB8AC3E}">
        <p14:creationId xmlns:p14="http://schemas.microsoft.com/office/powerpoint/2010/main" xmlns="" val="238010222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İçerik Yer Tutucusu">
            <a:extLst>
              <a:ext uri="{FF2B5EF4-FFF2-40B4-BE49-F238E27FC236}">
                <a16:creationId xmlns="" xmlns:a16="http://schemas.microsoft.com/office/drawing/2014/main" id="{315061C2-C57D-475D-A661-60D921C7B082}"/>
              </a:ext>
            </a:extLst>
          </p:cNvPr>
          <p:cNvGraphicFramePr>
            <a:graphicFrameLocks noGrp="1"/>
          </p:cNvGraphicFramePr>
          <p:nvPr>
            <p:ph idx="1"/>
            <p:extLst>
              <p:ext uri="{D42A27DB-BD31-4B8C-83A1-F6EECF244321}">
                <p14:modId xmlns:p14="http://schemas.microsoft.com/office/powerpoint/2010/main" xmlns="" val="3441908279"/>
              </p:ext>
            </p:extLst>
          </p:nvPr>
        </p:nvGraphicFramePr>
        <p:xfrm>
          <a:off x="628650" y="836712"/>
          <a:ext cx="7886700" cy="5484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a:extLst>
              <a:ext uri="{FF2B5EF4-FFF2-40B4-BE49-F238E27FC236}">
                <a16:creationId xmlns="" xmlns:a16="http://schemas.microsoft.com/office/drawing/2014/main" id="{A1C63CAD-23DD-4CEA-B89D-15DB768510F8}"/>
              </a:ext>
            </a:extLst>
          </p:cNvPr>
          <p:cNvPicPr>
            <a:picLocks noChangeAspect="1"/>
          </p:cNvPicPr>
          <p:nvPr/>
        </p:nvPicPr>
        <p:blipFill>
          <a:blip r:embed="rId7" cstate="print">
            <a:alphaModFix/>
            <a:extLst>
              <a:ext uri="{BEBA8EAE-BF5A-486C-A8C5-ECC9F3942E4B}">
                <a14:imgProps xmlns:a14="http://schemas.microsoft.com/office/drawing/2010/main" xmlns="">
                  <a14:imgLayer r:embed="rId8">
                    <a14:imgEffect>
                      <a14:saturation sat="186000"/>
                    </a14:imgEffect>
                  </a14:imgLayer>
                </a14:imgProps>
              </a:ext>
              <a:ext uri="{28A0092B-C50C-407E-A947-70E740481C1C}">
                <a14:useLocalDpi xmlns:a14="http://schemas.microsoft.com/office/drawing/2010/main" xmlns="" val="0"/>
              </a:ext>
            </a:extLst>
          </a:blip>
          <a:stretch>
            <a:fillRect/>
          </a:stretch>
        </p:blipFill>
        <p:spPr>
          <a:xfrm>
            <a:off x="4082058" y="2638425"/>
            <a:ext cx="979884" cy="1306512"/>
          </a:xfrm>
          <a:prstGeom prst="rect">
            <a:avLst/>
          </a:prstGeom>
          <a:solidFill>
            <a:schemeClr val="accent1"/>
          </a:solidFill>
        </p:spPr>
      </p:pic>
    </p:spTree>
    <p:extLst>
      <p:ext uri="{BB962C8B-B14F-4D97-AF65-F5344CB8AC3E}">
        <p14:creationId xmlns:p14="http://schemas.microsoft.com/office/powerpoint/2010/main" xmlns="" val="219995132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1858" name="Picture 2"/>
          <p:cNvPicPr>
            <a:picLocks noGrp="1" noChangeAspect="1" noChangeArrowheads="1"/>
          </p:cNvPicPr>
          <p:nvPr>
            <p:ph type="title"/>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2440" y="764704"/>
            <a:ext cx="8153400" cy="3886200"/>
          </a:xfrm>
          <a:noFill/>
          <a:extLst>
            <a:ext uri="{909E8E84-426E-40DD-AFC4-6F175D3DCCD1}">
              <a14:hiddenFill xmlns:a14="http://schemas.microsoft.com/office/drawing/2010/main" xmlns="">
                <a:solidFill>
                  <a:srgbClr val="FFFFFF"/>
                </a:solidFill>
              </a14:hiddenFill>
            </a:ext>
          </a:extLst>
        </p:spPr>
      </p:pic>
      <p:sp>
        <p:nvSpPr>
          <p:cNvPr id="121859" name="Rectangle 3">
            <a:extLst>
              <a:ext uri="{FF2B5EF4-FFF2-40B4-BE49-F238E27FC236}">
                <a16:creationId xmlns="" xmlns:a16="http://schemas.microsoft.com/office/drawing/2014/main" id="{36D0E229-EC48-4784-83E3-05E684229865}"/>
              </a:ext>
            </a:extLst>
          </p:cNvPr>
          <p:cNvSpPr>
            <a:spLocks noGrp="1" noChangeArrowheads="1"/>
          </p:cNvSpPr>
          <p:nvPr>
            <p:ph idx="1"/>
          </p:nvPr>
        </p:nvSpPr>
        <p:spPr>
          <a:xfrm>
            <a:off x="683568" y="4797152"/>
            <a:ext cx="6115372" cy="1691248"/>
          </a:xfrm>
        </p:spPr>
        <p:txBody>
          <a:bodyPr rtlCol="0">
            <a:normAutofit fontScale="32500" lnSpcReduction="20000"/>
          </a:bodyPr>
          <a:lstStyle/>
          <a:p>
            <a:pPr fontAlgn="auto">
              <a:lnSpc>
                <a:spcPct val="90000"/>
              </a:lnSpc>
              <a:buFontTx/>
              <a:buNone/>
              <a:defRPr/>
            </a:pPr>
            <a:endParaRPr lang="tr-TR" altLang="tr-TR" sz="7000" b="1" dirty="0" smtClean="0">
              <a:solidFill>
                <a:srgbClr val="FF0000"/>
              </a:solidFill>
            </a:endParaRPr>
          </a:p>
          <a:p>
            <a:pPr fontAlgn="auto">
              <a:lnSpc>
                <a:spcPct val="90000"/>
              </a:lnSpc>
              <a:buFontTx/>
              <a:buNone/>
              <a:defRPr/>
            </a:pPr>
            <a:r>
              <a:rPr lang="tr-TR" altLang="tr-TR" sz="7000" b="1" dirty="0" smtClean="0">
                <a:solidFill>
                  <a:srgbClr val="FF0000"/>
                </a:solidFill>
              </a:rPr>
              <a:t>Dinlemek </a:t>
            </a:r>
            <a:r>
              <a:rPr lang="tr-TR" altLang="tr-TR" sz="7000" b="1" dirty="0">
                <a:solidFill>
                  <a:srgbClr val="FF0000"/>
                </a:solidFill>
              </a:rPr>
              <a:t>bir beceridir</a:t>
            </a:r>
            <a:r>
              <a:rPr lang="tr-TR" altLang="tr-TR" sz="7000" b="1" dirty="0">
                <a:solidFill>
                  <a:schemeClr val="bg1"/>
                </a:solidFill>
              </a:rPr>
              <a:t>, </a:t>
            </a:r>
          </a:p>
          <a:p>
            <a:pPr fontAlgn="auto">
              <a:lnSpc>
                <a:spcPct val="90000"/>
              </a:lnSpc>
              <a:buFontTx/>
              <a:buNone/>
              <a:defRPr/>
            </a:pPr>
            <a:r>
              <a:rPr lang="tr-TR" altLang="tr-TR" sz="7000" dirty="0">
                <a:solidFill>
                  <a:srgbClr val="FF9966"/>
                </a:solidFill>
              </a:rPr>
              <a:t>Dinlediğiniz için,</a:t>
            </a:r>
          </a:p>
          <a:p>
            <a:pPr fontAlgn="auto">
              <a:lnSpc>
                <a:spcPct val="90000"/>
              </a:lnSpc>
              <a:buFontTx/>
              <a:buNone/>
              <a:defRPr/>
            </a:pPr>
            <a:r>
              <a:rPr lang="tr-TR" altLang="tr-TR" sz="7000" b="1" dirty="0">
                <a:solidFill>
                  <a:srgbClr val="CCFF33"/>
                </a:solidFill>
              </a:rPr>
              <a:t>Teşekkürler …</a:t>
            </a:r>
          </a:p>
          <a:p>
            <a:pPr fontAlgn="auto">
              <a:lnSpc>
                <a:spcPct val="90000"/>
              </a:lnSpc>
              <a:buFontTx/>
              <a:buNone/>
              <a:defRPr/>
            </a:pPr>
            <a:endParaRPr lang="tr-TR" altLang="tr-TR" sz="4000" dirty="0">
              <a:solidFill>
                <a:srgbClr val="3333CC"/>
              </a:solidFill>
              <a:latin typeface="Verdana" panose="020B0604030504040204" pitchFamily="34" charset="0"/>
            </a:endParaRPr>
          </a:p>
          <a:p>
            <a:pPr algn="just" fontAlgn="auto">
              <a:lnSpc>
                <a:spcPct val="90000"/>
              </a:lnSpc>
              <a:buFontTx/>
              <a:buNone/>
              <a:defRPr/>
            </a:pPr>
            <a:r>
              <a:rPr lang="tr-TR" altLang="tr-TR" sz="2800" dirty="0">
                <a:solidFill>
                  <a:schemeClr val="bg2">
                    <a:lumMod val="75000"/>
                  </a:schemeClr>
                </a:solidFill>
              </a:rPr>
              <a:t> </a:t>
            </a:r>
          </a:p>
        </p:txBody>
      </p:sp>
      <p:pic>
        <p:nvPicPr>
          <p:cNvPr id="110596" name="Picture 5" descr="ATT2265559"/>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66900" y="2362200"/>
            <a:ext cx="37338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7" name="Picture 6" descr="ATT2265559"/>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0190" y="260648"/>
            <a:ext cx="37338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8" name="Picture 7" descr="ATT2265559"/>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0"/>
            <a:ext cx="37338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9" name="Picture 8" descr="ATT2265559"/>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040" y="2276872"/>
            <a:ext cx="37338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600" name="Picture 9" descr="ATT2265559"/>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1960" y="4431000"/>
            <a:ext cx="37338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5852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1859">
                                            <p:txEl>
                                              <p:pRg st="1" end="1"/>
                                            </p:txEl>
                                          </p:spTgt>
                                        </p:tgtEl>
                                        <p:attrNameLst>
                                          <p:attrName>style.visibility</p:attrName>
                                        </p:attrNameLst>
                                      </p:cBhvr>
                                      <p:to>
                                        <p:strVal val="visible"/>
                                      </p:to>
                                    </p:set>
                                    <p:anim calcmode="lin" valueType="num">
                                      <p:cBhvr additive="base">
                                        <p:cTn id="7"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1" end="1"/>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1859">
                                            <p:txEl>
                                              <p:pRg st="2" end="2"/>
                                            </p:txEl>
                                          </p:spTgt>
                                        </p:tgtEl>
                                        <p:attrNameLst>
                                          <p:attrName>style.visibility</p:attrName>
                                        </p:attrNameLst>
                                      </p:cBhvr>
                                      <p:to>
                                        <p:strVal val="visible"/>
                                      </p:to>
                                    </p:set>
                                    <p:anim calcmode="lin" valueType="num">
                                      <p:cBhvr additive="base">
                                        <p:cTn id="12"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1859">
                                            <p:txEl>
                                              <p:pRg st="2" end="2"/>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21859">
                                            <p:txEl>
                                              <p:pRg st="3" end="3"/>
                                            </p:txEl>
                                          </p:spTgt>
                                        </p:tgtEl>
                                        <p:attrNameLst>
                                          <p:attrName>style.visibility</p:attrName>
                                        </p:attrNameLst>
                                      </p:cBhvr>
                                      <p:to>
                                        <p:strVal val="visible"/>
                                      </p:to>
                                    </p:set>
                                    <p:anim calcmode="lin" valueType="num">
                                      <p:cBhvr additive="base">
                                        <p:cTn id="17" dur="5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185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764704"/>
            <a:ext cx="7344816" cy="745307"/>
          </a:xfrm>
        </p:spPr>
        <p:txBody>
          <a:bodyPr>
            <a:noAutofit/>
          </a:bodyPr>
          <a:lstStyle/>
          <a:p>
            <a:pPr marL="45720" indent="0">
              <a:buNone/>
            </a:pPr>
            <a:r>
              <a:rPr lang="tr-TR" sz="3200" dirty="0" smtClean="0"/>
              <a:t>ÇOCUKLAR AİLELERDEN NE İSTER?</a:t>
            </a:r>
            <a:endParaRPr lang="tr-TR" sz="3200" dirty="0"/>
          </a:p>
        </p:txBody>
      </p:sp>
      <p:sp>
        <p:nvSpPr>
          <p:cNvPr id="4" name="İçerik Yer Tutucusu 2"/>
          <p:cNvSpPr txBox="1">
            <a:spLocks/>
          </p:cNvSpPr>
          <p:nvPr/>
        </p:nvSpPr>
        <p:spPr>
          <a:xfrm>
            <a:off x="4068523" y="2636912"/>
            <a:ext cx="4248472" cy="576064"/>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tr-TR" sz="3200" dirty="0" smtClean="0"/>
              <a:t>AİLEDEKİ DİSİPLİN</a:t>
            </a:r>
            <a:endParaRPr lang="tr-TR" sz="3200" dirty="0"/>
          </a:p>
        </p:txBody>
      </p:sp>
      <p:sp>
        <p:nvSpPr>
          <p:cNvPr id="5" name="İçerik Yer Tutucusu 2"/>
          <p:cNvSpPr txBox="1">
            <a:spLocks/>
          </p:cNvSpPr>
          <p:nvPr/>
        </p:nvSpPr>
        <p:spPr>
          <a:xfrm>
            <a:off x="726563" y="5301208"/>
            <a:ext cx="7560840" cy="576064"/>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tr-TR" sz="2800" dirty="0" smtClean="0"/>
              <a:t>ÇOCUKLARA NASIL YARDIMCI OLABİLİRİZ?</a:t>
            </a:r>
            <a:endParaRPr lang="tr-TR" sz="2800" dirty="0"/>
          </a:p>
        </p:txBody>
      </p:sp>
      <p:pic>
        <p:nvPicPr>
          <p:cNvPr id="1026" name="Picture 2" descr="aile iÃ§i iletiÅim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9" y="3284984"/>
            <a:ext cx="3312368" cy="18192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ile iÃ§i iletiÅim ile ilgili gÃ¶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1700808"/>
            <a:ext cx="3384954" cy="3168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621196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76717"/>
            <a:ext cx="8372788" cy="6117299"/>
          </a:xfrm>
          <a:prstGeom prst="rect">
            <a:avLst/>
          </a:prstGeom>
        </p:spPr>
      </p:pic>
      <p:sp>
        <p:nvSpPr>
          <p:cNvPr id="2" name="Unvan 1"/>
          <p:cNvSpPr>
            <a:spLocks noGrp="1"/>
          </p:cNvSpPr>
          <p:nvPr>
            <p:ph type="ctrTitle"/>
          </p:nvPr>
        </p:nvSpPr>
        <p:spPr>
          <a:xfrm>
            <a:off x="0" y="-99391"/>
            <a:ext cx="8604448" cy="1872207"/>
          </a:xfrm>
        </p:spPr>
        <p:txBody>
          <a:bodyPr>
            <a:normAutofit/>
          </a:bodyPr>
          <a:lstStyle/>
          <a:p>
            <a:r>
              <a:rPr lang="tr-TR" sz="4800" dirty="0">
                <a:solidFill>
                  <a:srgbClr val="C00000"/>
                </a:solidFill>
                <a:latin typeface="Arial Black" pitchFamily="34" charset="0"/>
              </a:rPr>
              <a:t>YANLIŞ DERS ÇALIŞMA ALIŞKANLIKLARI</a:t>
            </a:r>
          </a:p>
        </p:txBody>
      </p:sp>
    </p:spTree>
    <p:extLst>
      <p:ext uri="{BB962C8B-B14F-4D97-AF65-F5344CB8AC3E}">
        <p14:creationId xmlns:p14="http://schemas.microsoft.com/office/powerpoint/2010/main" xmlns="" val="294823493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692696"/>
            <a:ext cx="3528392" cy="1215008"/>
          </a:xfrm>
        </p:spPr>
        <p:txBody>
          <a:bodyPr>
            <a:normAutofit/>
          </a:bodyPr>
          <a:lstStyle/>
          <a:p>
            <a:pPr algn="ctr"/>
            <a:r>
              <a:rPr lang="tr-TR" sz="3100" b="1" dirty="0" smtClean="0">
                <a:solidFill>
                  <a:srgbClr val="FFC000"/>
                </a:solidFill>
                <a:latin typeface="+mn-lt"/>
              </a:rPr>
              <a:t>AMAÇSIZ ÇALIŞMALARI</a:t>
            </a:r>
            <a:endParaRPr lang="tr-TR" sz="3100" b="1" dirty="0">
              <a:solidFill>
                <a:srgbClr val="FFC000"/>
              </a:solidFill>
              <a:latin typeface="+mn-lt"/>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27584" y="2060848"/>
            <a:ext cx="3312368" cy="3240360"/>
          </a:xfrm>
        </p:spPr>
      </p:pic>
      <p:sp>
        <p:nvSpPr>
          <p:cNvPr id="5" name="Unvan 1"/>
          <p:cNvSpPr txBox="1">
            <a:spLocks/>
          </p:cNvSpPr>
          <p:nvPr/>
        </p:nvSpPr>
        <p:spPr>
          <a:xfrm>
            <a:off x="5207429" y="2709855"/>
            <a:ext cx="2992178" cy="1512168"/>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smtClean="0">
                <a:solidFill>
                  <a:srgbClr val="002060"/>
                </a:solidFill>
                <a:latin typeface="+mn-lt"/>
              </a:rPr>
              <a:t>PLANSIZ VE PROGRAMSIZ ÇALIŞMALARI</a:t>
            </a:r>
            <a:endParaRPr lang="tr-TR" sz="2800" b="1" dirty="0">
              <a:solidFill>
                <a:srgbClr val="002060"/>
              </a:solidFill>
              <a:latin typeface="+mn-lt"/>
            </a:endParaRPr>
          </a:p>
        </p:txBody>
      </p:sp>
      <p:pic>
        <p:nvPicPr>
          <p:cNvPr id="6" name="İçerik Yer Tutucusu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4509121"/>
            <a:ext cx="4032448" cy="202809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60032" y="692696"/>
            <a:ext cx="3686973" cy="2026507"/>
          </a:xfrm>
          <a:prstGeom prst="rect">
            <a:avLst/>
          </a:prstGeom>
        </p:spPr>
      </p:pic>
    </p:spTree>
    <p:extLst>
      <p:ext uri="{BB962C8B-B14F-4D97-AF65-F5344CB8AC3E}">
        <p14:creationId xmlns:p14="http://schemas.microsoft.com/office/powerpoint/2010/main" xmlns="" val="241738167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620688"/>
            <a:ext cx="3168352" cy="1800200"/>
          </a:xfrm>
        </p:spPr>
        <p:txBody>
          <a:bodyPr>
            <a:noAutofit/>
          </a:bodyPr>
          <a:lstStyle/>
          <a:p>
            <a:r>
              <a:rPr lang="tr-TR" sz="2800" b="1" dirty="0" smtClean="0">
                <a:solidFill>
                  <a:srgbClr val="FF0000"/>
                </a:solidFill>
                <a:latin typeface="+mn-lt"/>
              </a:rPr>
              <a:t>EVİN  </a:t>
            </a:r>
            <a:r>
              <a:rPr lang="tr-TR" sz="2800" b="1" dirty="0">
                <a:solidFill>
                  <a:srgbClr val="FF0000"/>
                </a:solidFill>
                <a:latin typeface="+mn-lt"/>
              </a:rPr>
              <a:t>DEĞİŞİK YERLERİNDE </a:t>
            </a:r>
            <a:r>
              <a:rPr lang="tr-TR" sz="2800" b="1" dirty="0" smtClean="0">
                <a:solidFill>
                  <a:srgbClr val="FF0000"/>
                </a:solidFill>
                <a:latin typeface="+mn-lt"/>
              </a:rPr>
              <a:t>ÇALIŞMALARI</a:t>
            </a:r>
            <a:endParaRPr lang="tr-TR" sz="2800" b="1" dirty="0">
              <a:solidFill>
                <a:srgbClr val="FF0000"/>
              </a:solidFill>
              <a:latin typeface="+mn-lt"/>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97476" y="2348880"/>
            <a:ext cx="3830508" cy="3816424"/>
          </a:xfrm>
        </p:spPr>
      </p:pic>
      <p:sp>
        <p:nvSpPr>
          <p:cNvPr id="6" name="Unvan 1"/>
          <p:cNvSpPr txBox="1">
            <a:spLocks/>
          </p:cNvSpPr>
          <p:nvPr/>
        </p:nvSpPr>
        <p:spPr>
          <a:xfrm>
            <a:off x="5092795" y="1196752"/>
            <a:ext cx="3350897" cy="1470244"/>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600" b="1" dirty="0" smtClean="0">
                <a:solidFill>
                  <a:srgbClr val="00B050"/>
                </a:solidFill>
                <a:latin typeface="+mn-lt"/>
              </a:rPr>
              <a:t>YATARAK VE UZANARAK ÇALIŞMALARI</a:t>
            </a:r>
            <a:endParaRPr lang="tr-TR" sz="3600" b="1" dirty="0">
              <a:solidFill>
                <a:srgbClr val="00B050"/>
              </a:solidFill>
              <a:latin typeface="+mn-lt"/>
            </a:endParaRPr>
          </a:p>
        </p:txBody>
      </p:sp>
      <p:pic>
        <p:nvPicPr>
          <p:cNvPr id="7" name="İçerik Yer Tutucusu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032" y="2780928"/>
            <a:ext cx="3816424" cy="3715471"/>
          </a:xfrm>
          <a:prstGeom prst="rect">
            <a:avLst/>
          </a:prstGeom>
        </p:spPr>
      </p:pic>
    </p:spTree>
    <p:extLst>
      <p:ext uri="{BB962C8B-B14F-4D97-AF65-F5344CB8AC3E}">
        <p14:creationId xmlns:p14="http://schemas.microsoft.com/office/powerpoint/2010/main" xmlns="" val="106549176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836712"/>
            <a:ext cx="5184576" cy="792089"/>
          </a:xfrm>
        </p:spPr>
        <p:txBody>
          <a:bodyPr>
            <a:noAutofit/>
          </a:bodyPr>
          <a:lstStyle/>
          <a:p>
            <a:r>
              <a:rPr lang="en-US" altLang="tr-TR" sz="2800" b="1" dirty="0" smtClean="0">
                <a:solidFill>
                  <a:srgbClr val="00B0F0"/>
                </a:solidFill>
                <a:latin typeface="+mn-lt"/>
              </a:rPr>
              <a:t>TELEVİZYON </a:t>
            </a:r>
            <a:r>
              <a:rPr lang="en-US" altLang="tr-TR" sz="2800" b="1" dirty="0">
                <a:solidFill>
                  <a:srgbClr val="00B0F0"/>
                </a:solidFill>
                <a:latin typeface="+mn-lt"/>
              </a:rPr>
              <a:t>KARŞISINDA </a:t>
            </a:r>
            <a:r>
              <a:rPr lang="en-US" altLang="tr-TR" sz="2800" b="1" dirty="0" smtClean="0">
                <a:solidFill>
                  <a:srgbClr val="00B0F0"/>
                </a:solidFill>
                <a:latin typeface="+mn-lt"/>
              </a:rPr>
              <a:t>ÇALIŞMA</a:t>
            </a:r>
            <a:r>
              <a:rPr lang="tr-TR" altLang="tr-TR" sz="2800" b="1" dirty="0" smtClean="0">
                <a:solidFill>
                  <a:srgbClr val="00B0F0"/>
                </a:solidFill>
                <a:latin typeface="+mn-lt"/>
              </a:rPr>
              <a:t>LARI</a:t>
            </a:r>
            <a:endParaRPr lang="tr-TR" sz="2800" dirty="0">
              <a:solidFill>
                <a:srgbClr val="00B0F0"/>
              </a:solidFill>
              <a:latin typeface="+mn-lt"/>
            </a:endParaRPr>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1628800"/>
            <a:ext cx="3508375" cy="4084439"/>
          </a:xfrm>
        </p:spPr>
      </p:pic>
      <p:sp>
        <p:nvSpPr>
          <p:cNvPr id="4" name="Unvan 1"/>
          <p:cNvSpPr txBox="1">
            <a:spLocks/>
          </p:cNvSpPr>
          <p:nvPr/>
        </p:nvSpPr>
        <p:spPr>
          <a:xfrm>
            <a:off x="4139953" y="4797152"/>
            <a:ext cx="4464496" cy="1325563"/>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altLang="tr-TR" sz="3600" b="1" dirty="0" smtClean="0">
                <a:solidFill>
                  <a:srgbClr val="000000"/>
                </a:solidFill>
                <a:latin typeface="+mn-lt"/>
              </a:rPr>
              <a:t>MÜZİK DİNLEYEREK ÇALIŞMALARI</a:t>
            </a:r>
            <a:endParaRPr lang="tr-TR" sz="3600" dirty="0">
              <a:latin typeface="+mn-lt"/>
            </a:endParaRPr>
          </a:p>
        </p:txBody>
      </p:sp>
      <p:pic>
        <p:nvPicPr>
          <p:cNvPr id="5" name="İçerik Yer Tutucusu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1700808"/>
            <a:ext cx="3888432" cy="2952329"/>
          </a:xfrm>
          <a:prstGeom prst="rect">
            <a:avLst/>
          </a:prstGeom>
        </p:spPr>
      </p:pic>
    </p:spTree>
    <p:extLst>
      <p:ext uri="{BB962C8B-B14F-4D97-AF65-F5344CB8AC3E}">
        <p14:creationId xmlns:p14="http://schemas.microsoft.com/office/powerpoint/2010/main" xmlns="" val="222190640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620688"/>
            <a:ext cx="4968552" cy="1656184"/>
          </a:xfrm>
        </p:spPr>
        <p:txBody>
          <a:bodyPr>
            <a:normAutofit/>
          </a:bodyPr>
          <a:lstStyle/>
          <a:p>
            <a:r>
              <a:rPr lang="tr-TR" sz="2800" b="1" dirty="0" smtClean="0">
                <a:solidFill>
                  <a:srgbClr val="002060"/>
                </a:solidFill>
                <a:latin typeface="+mn-lt"/>
              </a:rPr>
              <a:t>DERSLERDEN </a:t>
            </a:r>
            <a:r>
              <a:rPr lang="tr-TR" sz="2800" b="1" dirty="0">
                <a:solidFill>
                  <a:srgbClr val="002060"/>
                </a:solidFill>
                <a:latin typeface="+mn-lt"/>
              </a:rPr>
              <a:t>KORKMAK</a:t>
            </a:r>
            <a:r>
              <a:rPr lang="tr-TR" sz="2800" b="1" dirty="0" smtClean="0">
                <a:solidFill>
                  <a:srgbClr val="002060"/>
                </a:solidFill>
                <a:latin typeface="+mn-lt"/>
              </a:rPr>
              <a:t>, ANLAYAMADIĞI </a:t>
            </a:r>
            <a:r>
              <a:rPr lang="tr-TR" sz="2800" b="1" dirty="0">
                <a:solidFill>
                  <a:srgbClr val="002060"/>
                </a:solidFill>
                <a:latin typeface="+mn-lt"/>
              </a:rPr>
              <a:t>DERSİ </a:t>
            </a:r>
            <a:r>
              <a:rPr lang="tr-TR" sz="2800" b="1" dirty="0" smtClean="0">
                <a:solidFill>
                  <a:srgbClr val="002060"/>
                </a:solidFill>
                <a:latin typeface="+mn-lt"/>
              </a:rPr>
              <a:t>BIRAKMALARI</a:t>
            </a:r>
            <a:endParaRPr lang="tr-TR" sz="2800" b="1" dirty="0">
              <a:solidFill>
                <a:srgbClr val="002060"/>
              </a:solidFill>
              <a:latin typeface="+mn-lt"/>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1560" y="2276873"/>
            <a:ext cx="4536503" cy="3215620"/>
          </a:xfrm>
        </p:spPr>
      </p:pic>
      <p:sp>
        <p:nvSpPr>
          <p:cNvPr id="5" name="Unvan 1"/>
          <p:cNvSpPr txBox="1">
            <a:spLocks/>
          </p:cNvSpPr>
          <p:nvPr/>
        </p:nvSpPr>
        <p:spPr>
          <a:xfrm>
            <a:off x="2627784" y="5492493"/>
            <a:ext cx="5904656" cy="78296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chemeClr val="tx1"/>
                </a:solidFill>
                <a:latin typeface="+mn-lt"/>
              </a:rPr>
              <a:t>DERSLERLE İLGİLİ ÖNYARGILARI</a:t>
            </a:r>
            <a:endParaRPr lang="tr-TR" sz="2800" b="1" dirty="0">
              <a:solidFill>
                <a:schemeClr val="tx1"/>
              </a:solidFill>
              <a:latin typeface="+mn-lt"/>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2367" y="1556792"/>
            <a:ext cx="3030073" cy="3935701"/>
          </a:xfrm>
          <a:prstGeom prst="rect">
            <a:avLst/>
          </a:prstGeom>
        </p:spPr>
      </p:pic>
    </p:spTree>
    <p:extLst>
      <p:ext uri="{BB962C8B-B14F-4D97-AF65-F5344CB8AC3E}">
        <p14:creationId xmlns:p14="http://schemas.microsoft.com/office/powerpoint/2010/main" xmlns="" val="357149543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490" y="908720"/>
            <a:ext cx="7024744" cy="1261944"/>
          </a:xfrm>
        </p:spPr>
        <p:txBody>
          <a:bodyPr>
            <a:normAutofit fontScale="90000"/>
          </a:bodyPr>
          <a:lstStyle/>
          <a:p>
            <a:r>
              <a:rPr lang="tr-TR" b="1" dirty="0" smtClean="0">
                <a:solidFill>
                  <a:srgbClr val="C00000"/>
                </a:solidFill>
                <a:latin typeface="+mn-lt"/>
              </a:rPr>
              <a:t>DÜZENLİ </a:t>
            </a:r>
            <a:r>
              <a:rPr lang="tr-TR" b="1" dirty="0">
                <a:solidFill>
                  <a:srgbClr val="C00000"/>
                </a:solidFill>
                <a:latin typeface="+mn-lt"/>
              </a:rPr>
              <a:t>DERS TEKRARI </a:t>
            </a:r>
            <a:r>
              <a:rPr lang="tr-TR" b="1" dirty="0" smtClean="0">
                <a:solidFill>
                  <a:srgbClr val="C00000"/>
                </a:solidFill>
                <a:latin typeface="+mn-lt"/>
              </a:rPr>
              <a:t>YAPMAMALARI</a:t>
            </a:r>
            <a:endParaRPr lang="tr-TR" b="1" dirty="0">
              <a:solidFill>
                <a:srgbClr val="C00000"/>
              </a:solidFill>
              <a:latin typeface="+mn-lt"/>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42859" y="2420888"/>
            <a:ext cx="3704953" cy="3384376"/>
          </a:xfrm>
          <a:prstGeom prst="rect">
            <a:avLst/>
          </a:prstGeom>
        </p:spPr>
      </p:pic>
      <p:pic>
        <p:nvPicPr>
          <p:cNvPr id="6" name="İçerik Yer Tutucusu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03648" y="2276872"/>
            <a:ext cx="3154271" cy="3168352"/>
          </a:xfrm>
        </p:spPr>
      </p:pic>
    </p:spTree>
    <p:extLst>
      <p:ext uri="{BB962C8B-B14F-4D97-AF65-F5344CB8AC3E}">
        <p14:creationId xmlns:p14="http://schemas.microsoft.com/office/powerpoint/2010/main" xmlns="" val="127079981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3812" y="692696"/>
            <a:ext cx="7024744" cy="1693992"/>
          </a:xfrm>
        </p:spPr>
        <p:txBody>
          <a:bodyPr>
            <a:normAutofit fontScale="90000"/>
          </a:bodyPr>
          <a:lstStyle/>
          <a:p>
            <a:r>
              <a:rPr lang="tr-TR" dirty="0" smtClean="0">
                <a:solidFill>
                  <a:srgbClr val="C00000"/>
                </a:solidFill>
                <a:latin typeface="+mn-lt"/>
              </a:rPr>
              <a:t>ÇALIŞMA  ANINDA </a:t>
            </a:r>
            <a:r>
              <a:rPr lang="tr-TR" dirty="0">
                <a:solidFill>
                  <a:srgbClr val="C00000"/>
                </a:solidFill>
                <a:latin typeface="+mn-lt"/>
              </a:rPr>
              <a:t>UYGUN DİNLENME ARALIKLARI </a:t>
            </a:r>
            <a:r>
              <a:rPr lang="tr-TR" dirty="0" smtClean="0">
                <a:solidFill>
                  <a:srgbClr val="C00000"/>
                </a:solidFill>
                <a:latin typeface="+mn-lt"/>
              </a:rPr>
              <a:t>VERMEMELERİ</a:t>
            </a:r>
            <a:endParaRPr lang="tr-TR" dirty="0">
              <a:solidFill>
                <a:srgbClr val="C00000"/>
              </a:solidFill>
              <a:latin typeface="+mn-lt"/>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139952" y="2564912"/>
            <a:ext cx="4003664" cy="3507421"/>
          </a:xfr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591" y="2420888"/>
            <a:ext cx="2668701" cy="3960440"/>
          </a:xfrm>
          <a:prstGeom prst="rect">
            <a:avLst/>
          </a:prstGeom>
        </p:spPr>
      </p:pic>
    </p:spTree>
    <p:extLst>
      <p:ext uri="{BB962C8B-B14F-4D97-AF65-F5344CB8AC3E}">
        <p14:creationId xmlns:p14="http://schemas.microsoft.com/office/powerpoint/2010/main" xmlns="" val="3310421840"/>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Tem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TotalTime>
  <Words>271</Words>
  <Application>Microsoft Office PowerPoint</Application>
  <PresentationFormat>Ekran Gösterisi (4:3)</PresentationFormat>
  <Paragraphs>49</Paragraphs>
  <Slides>15</Slides>
  <Notes>4</Notes>
  <HiddenSlides>0</HiddenSlides>
  <MMClips>0</MMClips>
  <ScaleCrop>false</ScaleCrop>
  <HeadingPairs>
    <vt:vector size="4" baseType="variant">
      <vt:variant>
        <vt:lpstr>Tema</vt:lpstr>
      </vt:variant>
      <vt:variant>
        <vt:i4>2</vt:i4>
      </vt:variant>
      <vt:variant>
        <vt:lpstr>Slayt Başlıkları</vt:lpstr>
      </vt:variant>
      <vt:variant>
        <vt:i4>15</vt:i4>
      </vt:variant>
    </vt:vector>
  </HeadingPairs>
  <TitlesOfParts>
    <vt:vector size="17" baseType="lpstr">
      <vt:lpstr>Austin</vt:lpstr>
      <vt:lpstr>3_Office Teması</vt:lpstr>
      <vt:lpstr>Slayt 1</vt:lpstr>
      <vt:lpstr>Slayt 2</vt:lpstr>
      <vt:lpstr>YANLIŞ DERS ÇALIŞMA ALIŞKANLIKLARI</vt:lpstr>
      <vt:lpstr>AMAÇSIZ ÇALIŞMALARI</vt:lpstr>
      <vt:lpstr>EVİN  DEĞİŞİK YERLERİNDE ÇALIŞMALARI</vt:lpstr>
      <vt:lpstr>TELEVİZYON KARŞISINDA ÇALIŞMALARI</vt:lpstr>
      <vt:lpstr>DERSLERDEN KORKMAK, ANLAYAMADIĞI DERSİ BIRAKMALARI</vt:lpstr>
      <vt:lpstr>DÜZENLİ DERS TEKRARI YAPMAMALARI</vt:lpstr>
      <vt:lpstr>ÇALIŞMA  ANINDA UYGUN DİNLENME ARALIKLARI VERMEMELERİ</vt:lpstr>
      <vt:lpstr>GÜNDE KAÇ SAAT ÇALIŞILMASI GEREKTİĞİ ÖĞRENCİDEN ÖĞRENCİYE DEĞİŞMEKTEDİR.  </vt:lpstr>
      <vt:lpstr>ÇALIŞMA ORTAMI</vt:lpstr>
      <vt:lpstr>DAĞINIK MASA DAĞINIK ZİHİN</vt:lpstr>
      <vt:lpstr>Slayt 13</vt:lpstr>
      <vt:lpstr>Slayt 14</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ADMIN</dc:creator>
  <cp:lastModifiedBy>HP</cp:lastModifiedBy>
  <cp:revision>46</cp:revision>
  <dcterms:created xsi:type="dcterms:W3CDTF">2018-11-04T18:37:48Z</dcterms:created>
  <dcterms:modified xsi:type="dcterms:W3CDTF">2021-10-13T11:15:21Z</dcterms:modified>
</cp:coreProperties>
</file>