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3" r:id="rId9"/>
    <p:sldId id="264" r:id="rId10"/>
    <p:sldId id="265" r:id="rId11"/>
    <p:sldId id="266" r:id="rId12"/>
    <p:sldId id="267" r:id="rId13"/>
    <p:sldId id="269" r:id="rId14"/>
    <p:sldId id="270" r:id="rId15"/>
    <p:sldId id="276" r:id="rId16"/>
    <p:sldId id="277" r:id="rId17"/>
    <p:sldId id="282" r:id="rId18"/>
    <p:sldId id="279" r:id="rId19"/>
    <p:sldId id="280" r:id="rId2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E648-B52C-4422-AC74-91F510F59CA4}" type="datetimeFigureOut">
              <a:rPr lang="tr-TR" smtClean="0"/>
              <a:pPr/>
              <a:t>13.10.2021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E300-86D5-44CC-B9EA-91EE0D84583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*Uzaktan eğitim için gerekli kaynaklarınızın masanızda hazır bulundurulması,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yüzyüze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eğitimde ise gerekli kaynaklarla birlikte okula gelinmesi 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Sözel dersler için;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&gt;Dersten önce konunun okunması,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&gt;Bilinmeyen kelimelerin öğrenilmesi v.b. 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Sayısal dersler için;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Konu ve kavram tanımlarının okunması,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&gt;Örnek soru çözümlerine,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&gt;Deneylere ve etkinliklere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Göz atılması şeklinde yapılabilir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E300-86D5-44CC-B9EA-91EE0D84583E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Özellikle çocuklarda çok 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önemli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olan kahvaltı, gelişim sürecinde olan çocuklar için yağ, karbonhidrat, protein ve vitaminlerin düzenli olarak alınmasını sağlar. Sabahları kahvaltı yapılmadığında, çocuklarda öğrenmede, kas koordinasyonunda azalma görülür.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E300-86D5-44CC-B9EA-91EE0D84583E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Tekrar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edilen konular daha iyi öğrenilir. Bir konu, ilk öğrenildiğinde çok iyi anlaşılsa bile bilgiler beyinde tam olarak oturmaz. Aynı konu birkaç defa daha 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tekrar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edilirse beyin bilgileri yeniden tazeler, eski bilgilerle de bağlantılı hâle getirir.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E300-86D5-44CC-B9EA-91EE0D84583E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Öğrenilen bilgilerin %70’i 1 saat içinde, %80’i 24 saat içinde unutulmaktadır.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Unutmayı azaltan en önemli faktör 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TEKRARDIR! 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Tekrar;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^Günlük^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^Haftalık^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^Aylık^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şeklinde planlanabilir.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E300-86D5-44CC-B9EA-91EE0D84583E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Kitap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çocuğun hayal gücünü, yaratıcılığını, sorun çözme yetilerini geliştirir. İyi ve kötüyü kitaplardan öğrenir. </a:t>
            </a:r>
            <a:r>
              <a:rPr lang="tr-T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Kitaplar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gerçek ile hayal arasındaki köprüyü oluşturur. Çocuklar başka insanların yaşamlarını, olaylar karşısındaki davranış ve duygularını anlama ve sorun çözme yeteneklerini kazanırlar.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E300-86D5-44CC-B9EA-91EE0D84583E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457200" y="685800"/>
            <a:ext cx="7086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VERİMLİ DERS ÇALIŞMA </a:t>
            </a:r>
          </a:p>
          <a:p>
            <a:pPr algn="ctr"/>
            <a:r>
              <a:rPr lang="tr-T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ALIŞKANLIKLARI</a:t>
            </a:r>
            <a:endParaRPr lang="tr-T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13 Resim" descr="basariyi_getiren_15_ders_calisma_teknigi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374332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48000" y="3962400"/>
            <a:ext cx="3352800" cy="1988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" y="1143000"/>
            <a:ext cx="791458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825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ODAMIZI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DAĞINIK </a:t>
            </a:r>
            <a:r>
              <a:rPr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BIRAKIRSAK</a:t>
            </a:r>
            <a:r>
              <a:rPr lang="tr-TR"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tr-TR"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İSTEDİĞİMİZ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HİÇ BİR EŞYAMIZI  </a:t>
            </a: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BULAMAYIZ</a:t>
            </a:r>
            <a: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BU D</a:t>
            </a:r>
            <a: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URUM</a:t>
            </a: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BİZİM</a:t>
            </a:r>
            <a:r>
              <a:rPr sz="2000" b="1" spc="-5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CANIMIZI  </a:t>
            </a:r>
            <a:r>
              <a:rPr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SIKAR</a:t>
            </a:r>
            <a:r>
              <a:rPr lang="tr-TR" sz="2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679195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Comic Sans MS"/>
                <a:cs typeface="Comic Sans MS"/>
              </a:rPr>
              <a:t>DERS ÇALIŞIRKEN </a:t>
            </a:r>
            <a:r>
              <a:rPr sz="4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BAŞKA  </a:t>
            </a:r>
            <a:r>
              <a:rPr sz="4000" b="1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BİR</a:t>
            </a:r>
            <a:r>
              <a:rPr lang="tr-TR" sz="4000" b="1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b="1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ŞEYLE</a:t>
            </a:r>
            <a:endParaRPr sz="4000" dirty="0">
              <a:latin typeface="Comic Sans MS"/>
              <a:cs typeface="Comic Sans MS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UĞRAŞABİLİR</a:t>
            </a:r>
            <a:r>
              <a:rPr lang="tr-TR" sz="4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MİYİZ</a:t>
            </a:r>
            <a:r>
              <a:rPr lang="tr-TR" sz="4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4000" dirty="0">
              <a:latin typeface="Comic Sans MS"/>
              <a:cs typeface="Comic Sans MS"/>
            </a:endParaRPr>
          </a:p>
        </p:txBody>
      </p:sp>
      <p:pic>
        <p:nvPicPr>
          <p:cNvPr id="1026" name="Picture 2" descr="C:\Users\HP\Desktop\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572000" cy="2747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14400"/>
            <a:ext cx="7162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0165" marR="5080" indent="-1308100" algn="ctr">
              <a:lnSpc>
                <a:spcPct val="100000"/>
              </a:lnSpc>
              <a:spcBef>
                <a:spcPts val="95"/>
              </a:spcBef>
            </a:pPr>
            <a:r>
              <a:rPr lang="tr-TR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</a:t>
            </a:r>
            <a:r>
              <a:rPr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YATARAK </a:t>
            </a:r>
            <a:r>
              <a:rPr sz="2800" spc="-5" dirty="0">
                <a:solidFill>
                  <a:srgbClr val="FF0000"/>
                </a:solidFill>
                <a:latin typeface="Comic Sans MS"/>
                <a:cs typeface="Comic Sans MS"/>
              </a:rPr>
              <a:t>DERS </a:t>
            </a:r>
            <a:r>
              <a:rPr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ÇALIŞIRSANI</a:t>
            </a:r>
            <a:r>
              <a:rPr lang="tr-TR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br>
              <a:rPr lang="tr-TR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UYKUNUZ</a:t>
            </a:r>
            <a:r>
              <a:rPr sz="2800" spc="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GELEBİLİR</a:t>
            </a:r>
            <a:r>
              <a:rPr lang="tr-TR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!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2050" name="Picture 2" descr="C:\Users\HP\Desktop\yatarak-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4114800" cy="2881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152400" y="-304800"/>
            <a:ext cx="4572000" cy="4876800"/>
            <a:chOff x="4523044" y="1714499"/>
            <a:chExt cx="4441123" cy="5279740"/>
          </a:xfrm>
        </p:grpSpPr>
        <p:sp>
          <p:nvSpPr>
            <p:cNvPr id="8" name="object 8"/>
            <p:cNvSpPr/>
            <p:nvPr/>
          </p:nvSpPr>
          <p:spPr>
            <a:xfrm>
              <a:off x="4643627" y="1714499"/>
              <a:ext cx="4320540" cy="2588895"/>
            </a:xfrm>
            <a:custGeom>
              <a:avLst/>
              <a:gdLst/>
              <a:ahLst/>
              <a:cxnLst/>
              <a:rect l="l" t="t" r="r" b="b"/>
              <a:pathLst>
                <a:path w="4320540" h="2588895">
                  <a:moveTo>
                    <a:pt x="1800225" y="2301240"/>
                  </a:moveTo>
                  <a:lnTo>
                    <a:pt x="720089" y="2301240"/>
                  </a:lnTo>
                  <a:lnTo>
                    <a:pt x="1260221" y="2588895"/>
                  </a:lnTo>
                  <a:lnTo>
                    <a:pt x="1800225" y="2301240"/>
                  </a:lnTo>
                  <a:close/>
                </a:path>
                <a:path w="4320540" h="2588895">
                  <a:moveTo>
                    <a:pt x="3937000" y="0"/>
                  </a:moveTo>
                  <a:lnTo>
                    <a:pt x="383539" y="0"/>
                  </a:lnTo>
                  <a:lnTo>
                    <a:pt x="335427" y="2988"/>
                  </a:lnTo>
                  <a:lnTo>
                    <a:pt x="289098" y="11712"/>
                  </a:lnTo>
                  <a:lnTo>
                    <a:pt x="244912" y="25815"/>
                  </a:lnTo>
                  <a:lnTo>
                    <a:pt x="203230" y="44935"/>
                  </a:lnTo>
                  <a:lnTo>
                    <a:pt x="164409" y="68714"/>
                  </a:lnTo>
                  <a:lnTo>
                    <a:pt x="128810" y="96792"/>
                  </a:lnTo>
                  <a:lnTo>
                    <a:pt x="96792" y="128810"/>
                  </a:lnTo>
                  <a:lnTo>
                    <a:pt x="68714" y="164409"/>
                  </a:lnTo>
                  <a:lnTo>
                    <a:pt x="44935" y="203230"/>
                  </a:lnTo>
                  <a:lnTo>
                    <a:pt x="25815" y="244912"/>
                  </a:lnTo>
                  <a:lnTo>
                    <a:pt x="11712" y="289098"/>
                  </a:lnTo>
                  <a:lnTo>
                    <a:pt x="2988" y="335427"/>
                  </a:lnTo>
                  <a:lnTo>
                    <a:pt x="0" y="383539"/>
                  </a:lnTo>
                  <a:lnTo>
                    <a:pt x="0" y="1917700"/>
                  </a:lnTo>
                  <a:lnTo>
                    <a:pt x="2988" y="1965812"/>
                  </a:lnTo>
                  <a:lnTo>
                    <a:pt x="11712" y="2012141"/>
                  </a:lnTo>
                  <a:lnTo>
                    <a:pt x="25815" y="2056327"/>
                  </a:lnTo>
                  <a:lnTo>
                    <a:pt x="44935" y="2098009"/>
                  </a:lnTo>
                  <a:lnTo>
                    <a:pt x="68714" y="2136830"/>
                  </a:lnTo>
                  <a:lnTo>
                    <a:pt x="96792" y="2172429"/>
                  </a:lnTo>
                  <a:lnTo>
                    <a:pt x="128810" y="2204447"/>
                  </a:lnTo>
                  <a:lnTo>
                    <a:pt x="164409" y="2232525"/>
                  </a:lnTo>
                  <a:lnTo>
                    <a:pt x="203230" y="2256304"/>
                  </a:lnTo>
                  <a:lnTo>
                    <a:pt x="244912" y="2275424"/>
                  </a:lnTo>
                  <a:lnTo>
                    <a:pt x="289098" y="2289527"/>
                  </a:lnTo>
                  <a:lnTo>
                    <a:pt x="335427" y="2298251"/>
                  </a:lnTo>
                  <a:lnTo>
                    <a:pt x="383539" y="2301240"/>
                  </a:lnTo>
                  <a:lnTo>
                    <a:pt x="3937000" y="2301240"/>
                  </a:lnTo>
                  <a:lnTo>
                    <a:pt x="3985112" y="2298251"/>
                  </a:lnTo>
                  <a:lnTo>
                    <a:pt x="4031441" y="2289527"/>
                  </a:lnTo>
                  <a:lnTo>
                    <a:pt x="4075627" y="2275424"/>
                  </a:lnTo>
                  <a:lnTo>
                    <a:pt x="4117309" y="2256304"/>
                  </a:lnTo>
                  <a:lnTo>
                    <a:pt x="4156130" y="2232525"/>
                  </a:lnTo>
                  <a:lnTo>
                    <a:pt x="4191729" y="2204447"/>
                  </a:lnTo>
                  <a:lnTo>
                    <a:pt x="4223747" y="2172429"/>
                  </a:lnTo>
                  <a:lnTo>
                    <a:pt x="4251825" y="2136830"/>
                  </a:lnTo>
                  <a:lnTo>
                    <a:pt x="4275604" y="2098009"/>
                  </a:lnTo>
                  <a:lnTo>
                    <a:pt x="4294724" y="2056327"/>
                  </a:lnTo>
                  <a:lnTo>
                    <a:pt x="4308827" y="2012141"/>
                  </a:lnTo>
                  <a:lnTo>
                    <a:pt x="4317551" y="1965812"/>
                  </a:lnTo>
                  <a:lnTo>
                    <a:pt x="4320540" y="1917700"/>
                  </a:lnTo>
                  <a:lnTo>
                    <a:pt x="4320540" y="383539"/>
                  </a:lnTo>
                  <a:lnTo>
                    <a:pt x="4317551" y="335427"/>
                  </a:lnTo>
                  <a:lnTo>
                    <a:pt x="4308827" y="289098"/>
                  </a:lnTo>
                  <a:lnTo>
                    <a:pt x="4294724" y="244912"/>
                  </a:lnTo>
                  <a:lnTo>
                    <a:pt x="4275604" y="203230"/>
                  </a:lnTo>
                  <a:lnTo>
                    <a:pt x="4251825" y="164409"/>
                  </a:lnTo>
                  <a:lnTo>
                    <a:pt x="4223747" y="128810"/>
                  </a:lnTo>
                  <a:lnTo>
                    <a:pt x="4191729" y="96792"/>
                  </a:lnTo>
                  <a:lnTo>
                    <a:pt x="4156130" y="68714"/>
                  </a:lnTo>
                  <a:lnTo>
                    <a:pt x="4117309" y="44935"/>
                  </a:lnTo>
                  <a:lnTo>
                    <a:pt x="4075627" y="25815"/>
                  </a:lnTo>
                  <a:lnTo>
                    <a:pt x="4031441" y="11712"/>
                  </a:lnTo>
                  <a:lnTo>
                    <a:pt x="3985112" y="2988"/>
                  </a:lnTo>
                  <a:lnTo>
                    <a:pt x="393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044" y="3377979"/>
              <a:ext cx="3983949" cy="3616260"/>
            </a:xfrm>
            <a:custGeom>
              <a:avLst/>
              <a:gdLst/>
              <a:ahLst/>
              <a:cxnLst/>
              <a:rect l="l" t="t" r="r" b="b"/>
              <a:pathLst>
                <a:path w="4320540" h="2588895">
                  <a:moveTo>
                    <a:pt x="0" y="383539"/>
                  </a:moveTo>
                  <a:lnTo>
                    <a:pt x="2988" y="335427"/>
                  </a:lnTo>
                  <a:lnTo>
                    <a:pt x="11712" y="289098"/>
                  </a:lnTo>
                  <a:lnTo>
                    <a:pt x="25815" y="244912"/>
                  </a:lnTo>
                  <a:lnTo>
                    <a:pt x="44935" y="203230"/>
                  </a:lnTo>
                  <a:lnTo>
                    <a:pt x="68714" y="164409"/>
                  </a:lnTo>
                  <a:lnTo>
                    <a:pt x="96792" y="128810"/>
                  </a:lnTo>
                  <a:lnTo>
                    <a:pt x="128810" y="96792"/>
                  </a:lnTo>
                  <a:lnTo>
                    <a:pt x="164409" y="68714"/>
                  </a:lnTo>
                  <a:lnTo>
                    <a:pt x="203230" y="44935"/>
                  </a:lnTo>
                  <a:lnTo>
                    <a:pt x="244912" y="25815"/>
                  </a:lnTo>
                  <a:lnTo>
                    <a:pt x="289098" y="11712"/>
                  </a:lnTo>
                  <a:lnTo>
                    <a:pt x="335427" y="2988"/>
                  </a:lnTo>
                  <a:lnTo>
                    <a:pt x="383539" y="0"/>
                  </a:lnTo>
                  <a:lnTo>
                    <a:pt x="720089" y="0"/>
                  </a:lnTo>
                  <a:lnTo>
                    <a:pt x="1800225" y="0"/>
                  </a:lnTo>
                  <a:lnTo>
                    <a:pt x="3937000" y="0"/>
                  </a:lnTo>
                  <a:lnTo>
                    <a:pt x="3985112" y="2988"/>
                  </a:lnTo>
                  <a:lnTo>
                    <a:pt x="4031441" y="11712"/>
                  </a:lnTo>
                  <a:lnTo>
                    <a:pt x="4075627" y="25815"/>
                  </a:lnTo>
                  <a:lnTo>
                    <a:pt x="4117309" y="44935"/>
                  </a:lnTo>
                  <a:lnTo>
                    <a:pt x="4156130" y="68714"/>
                  </a:lnTo>
                  <a:lnTo>
                    <a:pt x="4191729" y="96792"/>
                  </a:lnTo>
                  <a:lnTo>
                    <a:pt x="4223747" y="128810"/>
                  </a:lnTo>
                  <a:lnTo>
                    <a:pt x="4251825" y="164409"/>
                  </a:lnTo>
                  <a:lnTo>
                    <a:pt x="4275604" y="203230"/>
                  </a:lnTo>
                  <a:lnTo>
                    <a:pt x="4294724" y="244912"/>
                  </a:lnTo>
                  <a:lnTo>
                    <a:pt x="4308827" y="289098"/>
                  </a:lnTo>
                  <a:lnTo>
                    <a:pt x="4317551" y="335427"/>
                  </a:lnTo>
                  <a:lnTo>
                    <a:pt x="4320540" y="383539"/>
                  </a:lnTo>
                  <a:lnTo>
                    <a:pt x="4320540" y="1342389"/>
                  </a:lnTo>
                  <a:lnTo>
                    <a:pt x="4320540" y="1917700"/>
                  </a:lnTo>
                  <a:lnTo>
                    <a:pt x="4317551" y="1965812"/>
                  </a:lnTo>
                  <a:lnTo>
                    <a:pt x="4308827" y="2012141"/>
                  </a:lnTo>
                  <a:lnTo>
                    <a:pt x="4294724" y="2056327"/>
                  </a:lnTo>
                  <a:lnTo>
                    <a:pt x="4275604" y="2098009"/>
                  </a:lnTo>
                  <a:lnTo>
                    <a:pt x="4251825" y="2136830"/>
                  </a:lnTo>
                  <a:lnTo>
                    <a:pt x="4223747" y="2172429"/>
                  </a:lnTo>
                  <a:lnTo>
                    <a:pt x="4191729" y="2204447"/>
                  </a:lnTo>
                  <a:lnTo>
                    <a:pt x="4156130" y="2232525"/>
                  </a:lnTo>
                  <a:lnTo>
                    <a:pt x="4117309" y="2256304"/>
                  </a:lnTo>
                  <a:lnTo>
                    <a:pt x="4075627" y="2275424"/>
                  </a:lnTo>
                  <a:lnTo>
                    <a:pt x="4031441" y="2289527"/>
                  </a:lnTo>
                  <a:lnTo>
                    <a:pt x="3985112" y="2298251"/>
                  </a:lnTo>
                  <a:lnTo>
                    <a:pt x="3937000" y="2301240"/>
                  </a:lnTo>
                  <a:lnTo>
                    <a:pt x="1800225" y="2301240"/>
                  </a:lnTo>
                  <a:lnTo>
                    <a:pt x="1260221" y="2588895"/>
                  </a:lnTo>
                  <a:lnTo>
                    <a:pt x="720089" y="2301240"/>
                  </a:lnTo>
                  <a:lnTo>
                    <a:pt x="383539" y="2301240"/>
                  </a:lnTo>
                  <a:lnTo>
                    <a:pt x="335427" y="2298251"/>
                  </a:lnTo>
                  <a:lnTo>
                    <a:pt x="289098" y="2289527"/>
                  </a:lnTo>
                  <a:lnTo>
                    <a:pt x="244912" y="2275424"/>
                  </a:lnTo>
                  <a:lnTo>
                    <a:pt x="203230" y="2256304"/>
                  </a:lnTo>
                  <a:lnTo>
                    <a:pt x="164409" y="2232525"/>
                  </a:lnTo>
                  <a:lnTo>
                    <a:pt x="128810" y="2204447"/>
                  </a:lnTo>
                  <a:lnTo>
                    <a:pt x="96792" y="2172429"/>
                  </a:lnTo>
                  <a:lnTo>
                    <a:pt x="68714" y="2136830"/>
                  </a:lnTo>
                  <a:lnTo>
                    <a:pt x="44935" y="2098009"/>
                  </a:lnTo>
                  <a:lnTo>
                    <a:pt x="25815" y="2056327"/>
                  </a:lnTo>
                  <a:lnTo>
                    <a:pt x="11712" y="2012141"/>
                  </a:lnTo>
                  <a:lnTo>
                    <a:pt x="2988" y="1965812"/>
                  </a:lnTo>
                  <a:lnTo>
                    <a:pt x="0" y="1917700"/>
                  </a:lnTo>
                  <a:lnTo>
                    <a:pt x="0" y="1342389"/>
                  </a:lnTo>
                  <a:lnTo>
                    <a:pt x="0" y="383539"/>
                  </a:lnTo>
                  <a:close/>
                </a:path>
              </a:pathLst>
            </a:custGeom>
            <a:ln w="64008">
              <a:solidFill>
                <a:srgbClr val="DB1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13 Dikdörtgen"/>
          <p:cNvSpPr/>
          <p:nvPr/>
        </p:nvSpPr>
        <p:spPr>
          <a:xfrm>
            <a:off x="381000" y="12192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pPr algn="ctr"/>
            <a:r>
              <a:rPr lang="tr-TR" sz="2000" b="1" dirty="0" smtClean="0"/>
              <a:t>Akşam zamanında uyuyorum.</a:t>
            </a:r>
          </a:p>
          <a:p>
            <a:pPr algn="ctr"/>
            <a:r>
              <a:rPr lang="tr-TR" sz="2000" b="1" dirty="0" smtClean="0"/>
              <a:t> </a:t>
            </a:r>
          </a:p>
          <a:p>
            <a:pPr algn="ctr"/>
            <a:r>
              <a:rPr lang="tr-TR" sz="2000" b="1" dirty="0" smtClean="0"/>
              <a:t>Sabah erken ve çok enerjik uyanıyorum.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3074" name="Picture 2" descr="C:\Users\HP\Desktop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2004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9600" y="1066800"/>
            <a:ext cx="3657600" cy="3124200"/>
          </a:xfrm>
          <a:custGeom>
            <a:avLst/>
            <a:gdLst/>
            <a:ahLst/>
            <a:cxnLst/>
            <a:rect l="l" t="t" r="r" b="b"/>
            <a:pathLst>
              <a:path w="4320540" h="2894329">
                <a:moveTo>
                  <a:pt x="0" y="428751"/>
                </a:moveTo>
                <a:lnTo>
                  <a:pt x="2516" y="382046"/>
                </a:lnTo>
                <a:lnTo>
                  <a:pt x="9892" y="336794"/>
                </a:lnTo>
                <a:lnTo>
                  <a:pt x="21864" y="293258"/>
                </a:lnTo>
                <a:lnTo>
                  <a:pt x="38171" y="251700"/>
                </a:lnTo>
                <a:lnTo>
                  <a:pt x="58551" y="212381"/>
                </a:lnTo>
                <a:lnTo>
                  <a:pt x="82743" y="175564"/>
                </a:lnTo>
                <a:lnTo>
                  <a:pt x="110483" y="141511"/>
                </a:lnTo>
                <a:lnTo>
                  <a:pt x="141511" y="110483"/>
                </a:lnTo>
                <a:lnTo>
                  <a:pt x="175564" y="82743"/>
                </a:lnTo>
                <a:lnTo>
                  <a:pt x="212381" y="58551"/>
                </a:lnTo>
                <a:lnTo>
                  <a:pt x="251700" y="38171"/>
                </a:lnTo>
                <a:lnTo>
                  <a:pt x="293258" y="21864"/>
                </a:lnTo>
                <a:lnTo>
                  <a:pt x="336794" y="9892"/>
                </a:lnTo>
                <a:lnTo>
                  <a:pt x="382046" y="2516"/>
                </a:lnTo>
                <a:lnTo>
                  <a:pt x="428751" y="0"/>
                </a:lnTo>
                <a:lnTo>
                  <a:pt x="720089" y="0"/>
                </a:lnTo>
                <a:lnTo>
                  <a:pt x="1800225" y="0"/>
                </a:lnTo>
                <a:lnTo>
                  <a:pt x="3891788" y="0"/>
                </a:lnTo>
                <a:lnTo>
                  <a:pt x="3938493" y="2516"/>
                </a:lnTo>
                <a:lnTo>
                  <a:pt x="3983745" y="9892"/>
                </a:lnTo>
                <a:lnTo>
                  <a:pt x="4027281" y="21864"/>
                </a:lnTo>
                <a:lnTo>
                  <a:pt x="4068839" y="38171"/>
                </a:lnTo>
                <a:lnTo>
                  <a:pt x="4108158" y="58551"/>
                </a:lnTo>
                <a:lnTo>
                  <a:pt x="4144975" y="82743"/>
                </a:lnTo>
                <a:lnTo>
                  <a:pt x="4179028" y="110483"/>
                </a:lnTo>
                <a:lnTo>
                  <a:pt x="4210056" y="141511"/>
                </a:lnTo>
                <a:lnTo>
                  <a:pt x="4237796" y="175564"/>
                </a:lnTo>
                <a:lnTo>
                  <a:pt x="4261988" y="212381"/>
                </a:lnTo>
                <a:lnTo>
                  <a:pt x="4282368" y="251700"/>
                </a:lnTo>
                <a:lnTo>
                  <a:pt x="4298675" y="293258"/>
                </a:lnTo>
                <a:lnTo>
                  <a:pt x="4310647" y="336794"/>
                </a:lnTo>
                <a:lnTo>
                  <a:pt x="4318023" y="382046"/>
                </a:lnTo>
                <a:lnTo>
                  <a:pt x="4320540" y="428751"/>
                </a:lnTo>
                <a:lnTo>
                  <a:pt x="4320540" y="1500631"/>
                </a:lnTo>
                <a:lnTo>
                  <a:pt x="4320540" y="2143760"/>
                </a:lnTo>
                <a:lnTo>
                  <a:pt x="4318023" y="2190465"/>
                </a:lnTo>
                <a:lnTo>
                  <a:pt x="4310647" y="2235717"/>
                </a:lnTo>
                <a:lnTo>
                  <a:pt x="4298675" y="2279253"/>
                </a:lnTo>
                <a:lnTo>
                  <a:pt x="4282368" y="2320811"/>
                </a:lnTo>
                <a:lnTo>
                  <a:pt x="4261988" y="2360130"/>
                </a:lnTo>
                <a:lnTo>
                  <a:pt x="4237796" y="2396947"/>
                </a:lnTo>
                <a:lnTo>
                  <a:pt x="4210056" y="2431000"/>
                </a:lnTo>
                <a:lnTo>
                  <a:pt x="4179028" y="2462028"/>
                </a:lnTo>
                <a:lnTo>
                  <a:pt x="4144975" y="2489768"/>
                </a:lnTo>
                <a:lnTo>
                  <a:pt x="4108158" y="2513960"/>
                </a:lnTo>
                <a:lnTo>
                  <a:pt x="4068839" y="2534340"/>
                </a:lnTo>
                <a:lnTo>
                  <a:pt x="4027281" y="2550647"/>
                </a:lnTo>
                <a:lnTo>
                  <a:pt x="3983745" y="2562619"/>
                </a:lnTo>
                <a:lnTo>
                  <a:pt x="3938493" y="2569995"/>
                </a:lnTo>
                <a:lnTo>
                  <a:pt x="3891788" y="2572511"/>
                </a:lnTo>
                <a:lnTo>
                  <a:pt x="1800225" y="2572511"/>
                </a:lnTo>
                <a:lnTo>
                  <a:pt x="1260221" y="2894075"/>
                </a:lnTo>
                <a:lnTo>
                  <a:pt x="720089" y="2572511"/>
                </a:lnTo>
                <a:lnTo>
                  <a:pt x="428751" y="2572511"/>
                </a:lnTo>
                <a:lnTo>
                  <a:pt x="382046" y="2569995"/>
                </a:lnTo>
                <a:lnTo>
                  <a:pt x="336794" y="2562619"/>
                </a:lnTo>
                <a:lnTo>
                  <a:pt x="293258" y="2550647"/>
                </a:lnTo>
                <a:lnTo>
                  <a:pt x="251700" y="2534340"/>
                </a:lnTo>
                <a:lnTo>
                  <a:pt x="212381" y="2513960"/>
                </a:lnTo>
                <a:lnTo>
                  <a:pt x="175564" y="2489768"/>
                </a:lnTo>
                <a:lnTo>
                  <a:pt x="141511" y="2462028"/>
                </a:lnTo>
                <a:lnTo>
                  <a:pt x="110483" y="2431000"/>
                </a:lnTo>
                <a:lnTo>
                  <a:pt x="82743" y="2396947"/>
                </a:lnTo>
                <a:lnTo>
                  <a:pt x="58551" y="2360130"/>
                </a:lnTo>
                <a:lnTo>
                  <a:pt x="38171" y="2320811"/>
                </a:lnTo>
                <a:lnTo>
                  <a:pt x="21864" y="2279253"/>
                </a:lnTo>
                <a:lnTo>
                  <a:pt x="9892" y="2235717"/>
                </a:lnTo>
                <a:lnTo>
                  <a:pt x="2516" y="2190465"/>
                </a:lnTo>
                <a:lnTo>
                  <a:pt x="0" y="2143760"/>
                </a:lnTo>
                <a:lnTo>
                  <a:pt x="0" y="1500631"/>
                </a:lnTo>
                <a:lnTo>
                  <a:pt x="0" y="428751"/>
                </a:lnTo>
                <a:close/>
              </a:path>
            </a:pathLst>
          </a:custGeom>
          <a:ln w="64008">
            <a:solidFill>
              <a:srgbClr val="DB1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Dikdörtgen"/>
          <p:cNvSpPr/>
          <p:nvPr/>
        </p:nvSpPr>
        <p:spPr>
          <a:xfrm>
            <a:off x="838200" y="1371600"/>
            <a:ext cx="3276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2000" b="1" dirty="0" smtClean="0"/>
              <a:t>Ödevimi bitirdikten sonra çantamı hazırladım. 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Eksiklerim var mı diye kontrol ettim. </a:t>
            </a:r>
          </a:p>
          <a:p>
            <a:pPr algn="ctr"/>
            <a:endParaRPr lang="tr-TR" sz="2000" b="1" dirty="0" smtClean="0"/>
          </a:p>
        </p:txBody>
      </p:sp>
      <p:pic>
        <p:nvPicPr>
          <p:cNvPr id="4098" name="Picture 2" descr="C:\Users\HP\Desktop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048000" cy="270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81000" y="914400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BESLENME VE KAHVALTI YAPMANIN ÖNEMİ !</a:t>
            </a:r>
          </a:p>
        </p:txBody>
      </p:sp>
      <p:sp>
        <p:nvSpPr>
          <p:cNvPr id="4" name="object 8"/>
          <p:cNvSpPr/>
          <p:nvPr/>
        </p:nvSpPr>
        <p:spPr>
          <a:xfrm>
            <a:off x="5715000" y="2895600"/>
            <a:ext cx="203052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69" name="Picture 1" descr="C:\Users\HP\Desktop\tbm_anaokul_videolari_beslenm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3657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28600" y="990600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DERSLERİMİZİ TEKRAR EDİYOR MUYUZ ?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524000" y="52578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Tekrar Edilmeyen bilgiler unutulur. </a:t>
            </a:r>
          </a:p>
        </p:txBody>
      </p:sp>
      <p:pic>
        <p:nvPicPr>
          <p:cNvPr id="6152" name="Picture 8" descr="C:\Users\HP\Desktop\istockphoto-1097614932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4876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239000" cy="128099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dirty="0" smtClean="0">
                <a:solidFill>
                  <a:srgbClr val="0066FF"/>
                </a:solidFill>
              </a:rPr>
              <a:t>AMAN DİKKAT!!</a:t>
            </a:r>
            <a:br>
              <a:rPr lang="tr-TR" altLang="tr-TR" dirty="0" smtClean="0">
                <a:solidFill>
                  <a:srgbClr val="0066FF"/>
                </a:solidFill>
              </a:rPr>
            </a:br>
            <a:r>
              <a:rPr lang="tr-TR" altLang="tr-TR" dirty="0" smtClean="0">
                <a:solidFill>
                  <a:srgbClr val="0066FF"/>
                </a:solidFill>
              </a:rPr>
              <a:t>İNSAN ÖĞRENDİKLERİNİ ÇOK ÇABUK UNUTUR!..</a:t>
            </a:r>
            <a:endParaRPr lang="tr-TR" altLang="tr-TR" sz="3600" dirty="0" smtClean="0">
              <a:solidFill>
                <a:srgbClr val="0066FF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6096000" cy="304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chemeClr val="tx2"/>
                </a:solidFill>
              </a:rPr>
              <a:t> </a:t>
            </a:r>
            <a:r>
              <a:rPr lang="tr-TR" altLang="tr-TR" sz="3200" dirty="0" smtClean="0">
                <a:solidFill>
                  <a:srgbClr val="FF0000"/>
                </a:solidFill>
              </a:rPr>
              <a:t>% 100 Öğrendiğimiz bir şeyin; </a:t>
            </a:r>
          </a:p>
          <a:p>
            <a:pPr eaLnBrk="1" hangingPunct="1">
              <a:buFontTx/>
              <a:buNone/>
            </a:pPr>
            <a:endParaRPr lang="tr-TR" altLang="tr-TR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tr-TR" altLang="tr-TR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tr-TR" altLang="tr-TR" sz="3200" dirty="0" smtClean="0">
                <a:solidFill>
                  <a:srgbClr val="FF33CC"/>
                </a:solidFill>
              </a:rPr>
              <a:t>20 </a:t>
            </a:r>
            <a:r>
              <a:rPr lang="tr-TR" altLang="tr-TR" sz="3200" dirty="0" err="1" smtClean="0">
                <a:solidFill>
                  <a:srgbClr val="FF33CC"/>
                </a:solidFill>
              </a:rPr>
              <a:t>Dk</a:t>
            </a:r>
            <a:r>
              <a:rPr lang="tr-TR" altLang="tr-TR" sz="3200" dirty="0" smtClean="0">
                <a:solidFill>
                  <a:srgbClr val="FF33CC"/>
                </a:solidFill>
              </a:rPr>
              <a:t>. ------------------</a:t>
            </a:r>
            <a:r>
              <a:rPr lang="tr-TR" altLang="tr-TR" sz="3200" dirty="0" smtClean="0">
                <a:solidFill>
                  <a:srgbClr val="FF33CC"/>
                </a:solidFill>
                <a:sym typeface="Wingdings" pitchFamily="2" charset="2"/>
              </a:rPr>
              <a:t> %  50’si</a:t>
            </a:r>
          </a:p>
          <a:p>
            <a:pPr eaLnBrk="1" hangingPunct="1"/>
            <a:r>
              <a:rPr lang="tr-TR" altLang="tr-TR" sz="3200" dirty="0" smtClean="0">
                <a:solidFill>
                  <a:srgbClr val="FF33CC"/>
                </a:solidFill>
                <a:sym typeface="Wingdings" pitchFamily="2" charset="2"/>
              </a:rPr>
              <a:t>60 </a:t>
            </a:r>
            <a:r>
              <a:rPr lang="tr-TR" altLang="tr-TR" sz="3200" dirty="0" err="1" smtClean="0">
                <a:solidFill>
                  <a:srgbClr val="FF33CC"/>
                </a:solidFill>
                <a:sym typeface="Wingdings" pitchFamily="2" charset="2"/>
              </a:rPr>
              <a:t>Dk</a:t>
            </a:r>
            <a:r>
              <a:rPr lang="tr-TR" altLang="tr-TR" sz="3200" dirty="0" smtClean="0">
                <a:solidFill>
                  <a:srgbClr val="FF33CC"/>
                </a:solidFill>
                <a:sym typeface="Wingdings" pitchFamily="2" charset="2"/>
              </a:rPr>
              <a:t>. ------------------ %  70’i</a:t>
            </a:r>
          </a:p>
          <a:p>
            <a:pPr eaLnBrk="1" hangingPunct="1"/>
            <a:r>
              <a:rPr lang="tr-TR" altLang="tr-TR" sz="3200" dirty="0" smtClean="0">
                <a:solidFill>
                  <a:srgbClr val="FF33CC"/>
                </a:solidFill>
                <a:sym typeface="Wingdings" pitchFamily="2" charset="2"/>
              </a:rPr>
              <a:t>Gün sonunda ---------- %  80’ini unuturuz.</a:t>
            </a:r>
          </a:p>
          <a:p>
            <a:pPr eaLnBrk="1" hangingPunct="1">
              <a:buFontTx/>
              <a:buNone/>
            </a:pPr>
            <a:endParaRPr lang="tr-TR" altLang="tr-TR" dirty="0" smtClean="0">
              <a:solidFill>
                <a:srgbClr val="2BE222"/>
              </a:solidFill>
              <a:sym typeface="Wingdings" pitchFamily="2" charset="2"/>
            </a:endParaRPr>
          </a:p>
        </p:txBody>
      </p:sp>
      <p:pic>
        <p:nvPicPr>
          <p:cNvPr id="27650" name="Picture 2" descr="C:\Users\HP\Desktop\26723177-yellow-exclamation-mark-cartoon-character-pointing-with-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890">
            <a:off x="6643652" y="2616071"/>
            <a:ext cx="1147107" cy="3806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90600" y="9144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KİTAP OKUMAK</a:t>
            </a:r>
          </a:p>
        </p:txBody>
      </p:sp>
      <p:pic>
        <p:nvPicPr>
          <p:cNvPr id="4097" name="Picture 1" descr="C:\Users\HP\Desktop\indi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4863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57200" y="14478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latin typeface="Comic Sans MS" pitchFamily="66" charset="0"/>
              </a:rPr>
              <a:t>DİNLEDİĞİNİZ İÇİN</a:t>
            </a:r>
            <a:endParaRPr lang="tr-TR" sz="4000" b="1" dirty="0" smtClean="0">
              <a:latin typeface="Comic Sans MS" pitchFamily="66" charset="0"/>
            </a:endParaRPr>
          </a:p>
          <a:p>
            <a:pPr algn="ctr"/>
            <a:r>
              <a:rPr lang="tr-TR" sz="4000" b="1" dirty="0" smtClean="0">
                <a:latin typeface="Comic Sans MS" pitchFamily="66" charset="0"/>
              </a:rPr>
              <a:t>TEŞEKKÜRLER.</a:t>
            </a:r>
            <a:endParaRPr lang="tr-TR" sz="4000" b="1" dirty="0">
              <a:latin typeface="Comic Sans MS" pitchFamily="66" charset="0"/>
            </a:endParaRPr>
          </a:p>
        </p:txBody>
      </p:sp>
      <p:pic>
        <p:nvPicPr>
          <p:cNvPr id="3073" name="Picture 1" descr="C:\Users\HP\Desktop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41814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533400"/>
            <a:ext cx="5029200" cy="2228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dirty="0" smtClean="0"/>
              <a:t>Başarılı olmak istiyorsan;</a:t>
            </a:r>
          </a:p>
          <a:p>
            <a:endParaRPr lang="tr-TR" sz="2400" dirty="0" smtClean="0"/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Ödevlerini zamanında </a:t>
            </a:r>
            <a:r>
              <a:rPr lang="tr-TR" sz="2400" dirty="0" smtClean="0"/>
              <a:t>ve eksiksiz </a:t>
            </a:r>
            <a:r>
              <a:rPr lang="tr-TR" sz="2400" dirty="0" smtClean="0"/>
              <a:t>yapmalı</a:t>
            </a:r>
          </a:p>
          <a:p>
            <a:endParaRPr lang="tr-TR" sz="2400" dirty="0" smtClean="0"/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Kitap </a:t>
            </a:r>
            <a:r>
              <a:rPr lang="tr-TR" sz="2400" dirty="0" smtClean="0"/>
              <a:t>okumalısın.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4 Resim" descr="05d2a867b56e850f58e73c88e9d91c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10000"/>
            <a:ext cx="4033838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371600" y="1828800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Plan demek:</a:t>
            </a:r>
          </a:p>
          <a:p>
            <a:r>
              <a:rPr lang="tr-TR" sz="2800" dirty="0" smtClean="0"/>
              <a:t>“</a:t>
            </a:r>
            <a:r>
              <a:rPr lang="tr-TR" sz="2800" b="1" dirty="0" smtClean="0"/>
              <a:t>Nasıl</a:t>
            </a:r>
            <a:r>
              <a:rPr lang="tr-TR" sz="2800" dirty="0" smtClean="0"/>
              <a:t>"</a:t>
            </a:r>
          </a:p>
          <a:p>
            <a:r>
              <a:rPr lang="tr-TR" sz="2800" dirty="0" smtClean="0"/>
              <a:t>“</a:t>
            </a:r>
            <a:r>
              <a:rPr lang="tr-TR" sz="2800" b="1" dirty="0" smtClean="0"/>
              <a:t>Ne Zaman</a:t>
            </a:r>
            <a:r>
              <a:rPr lang="tr-TR" sz="2800" dirty="0" smtClean="0"/>
              <a:t>" ve </a:t>
            </a:r>
          </a:p>
          <a:p>
            <a:r>
              <a:rPr lang="tr-TR" sz="2800" dirty="0" smtClean="0"/>
              <a:t>“</a:t>
            </a:r>
            <a:r>
              <a:rPr lang="tr-TR" sz="2800" b="1" dirty="0" smtClean="0"/>
              <a:t>Nerede</a:t>
            </a:r>
            <a:r>
              <a:rPr lang="tr-TR" sz="2800" dirty="0" smtClean="0"/>
              <a:t>" çalışacağınıza karar vermek demektir.</a:t>
            </a:r>
            <a:endParaRPr lang="tr-TR" sz="2800" dirty="0"/>
          </a:p>
        </p:txBody>
      </p:sp>
      <p:pic>
        <p:nvPicPr>
          <p:cNvPr id="9" name="8 Resim" descr="Ruyada-Calisma-Gorm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0"/>
            <a:ext cx="4211320" cy="1779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Metin kutusu"/>
          <p:cNvSpPr txBox="1"/>
          <p:nvPr/>
        </p:nvSpPr>
        <p:spPr>
          <a:xfrm>
            <a:off x="1752600" y="609600"/>
            <a:ext cx="525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Comic Sans MS" pitchFamily="66" charset="0"/>
              </a:rPr>
              <a:t>PLAN YAPMALISIN</a:t>
            </a:r>
            <a:endParaRPr lang="tr-TR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 rot="687561">
            <a:off x="3200400" y="609600"/>
            <a:ext cx="4648200" cy="2934827"/>
            <a:chOff x="4057253" y="291662"/>
            <a:chExt cx="5074285" cy="2491740"/>
          </a:xfrm>
        </p:grpSpPr>
        <p:sp>
          <p:nvSpPr>
            <p:cNvPr id="10" name="object 10"/>
            <p:cNvSpPr/>
            <p:nvPr/>
          </p:nvSpPr>
          <p:spPr>
            <a:xfrm>
              <a:off x="4245189" y="291662"/>
              <a:ext cx="4886349" cy="2491740"/>
            </a:xfrm>
            <a:custGeom>
              <a:avLst/>
              <a:gdLst/>
              <a:ahLst/>
              <a:cxnLst/>
              <a:rect l="l" t="t" r="r" b="b"/>
              <a:pathLst>
                <a:path w="5074284" h="2491740">
                  <a:moveTo>
                    <a:pt x="2570151" y="34"/>
                  </a:moveTo>
                  <a:lnTo>
                    <a:pt x="2516405" y="0"/>
                  </a:lnTo>
                  <a:lnTo>
                    <a:pt x="2462730" y="461"/>
                  </a:lnTo>
                  <a:lnTo>
                    <a:pt x="2409143" y="1418"/>
                  </a:lnTo>
                  <a:lnTo>
                    <a:pt x="2355664" y="2866"/>
                  </a:lnTo>
                  <a:lnTo>
                    <a:pt x="2302310" y="4805"/>
                  </a:lnTo>
                  <a:lnTo>
                    <a:pt x="2249100" y="7232"/>
                  </a:lnTo>
                  <a:lnTo>
                    <a:pt x="2196052" y="10144"/>
                  </a:lnTo>
                  <a:lnTo>
                    <a:pt x="2143185" y="13540"/>
                  </a:lnTo>
                  <a:lnTo>
                    <a:pt x="2090516" y="17417"/>
                  </a:lnTo>
                  <a:lnTo>
                    <a:pt x="2038063" y="21773"/>
                  </a:lnTo>
                  <a:lnTo>
                    <a:pt x="1985847" y="26606"/>
                  </a:lnTo>
                  <a:lnTo>
                    <a:pt x="1933883" y="31913"/>
                  </a:lnTo>
                  <a:lnTo>
                    <a:pt x="1882191" y="37693"/>
                  </a:lnTo>
                  <a:lnTo>
                    <a:pt x="1830790" y="43943"/>
                  </a:lnTo>
                  <a:lnTo>
                    <a:pt x="1779697" y="50661"/>
                  </a:lnTo>
                  <a:lnTo>
                    <a:pt x="1728930" y="57844"/>
                  </a:lnTo>
                  <a:lnTo>
                    <a:pt x="1678508" y="65491"/>
                  </a:lnTo>
                  <a:lnTo>
                    <a:pt x="1628450" y="73599"/>
                  </a:lnTo>
                  <a:lnTo>
                    <a:pt x="1578773" y="82167"/>
                  </a:lnTo>
                  <a:lnTo>
                    <a:pt x="1529496" y="91190"/>
                  </a:lnTo>
                  <a:lnTo>
                    <a:pt x="1480637" y="100669"/>
                  </a:lnTo>
                  <a:lnTo>
                    <a:pt x="1432214" y="110600"/>
                  </a:lnTo>
                  <a:lnTo>
                    <a:pt x="1384246" y="120981"/>
                  </a:lnTo>
                  <a:lnTo>
                    <a:pt x="1336751" y="131810"/>
                  </a:lnTo>
                  <a:lnTo>
                    <a:pt x="1289747" y="143084"/>
                  </a:lnTo>
                  <a:lnTo>
                    <a:pt x="1243253" y="154803"/>
                  </a:lnTo>
                  <a:lnTo>
                    <a:pt x="1197286" y="166962"/>
                  </a:lnTo>
                  <a:lnTo>
                    <a:pt x="1151866" y="179560"/>
                  </a:lnTo>
                  <a:lnTo>
                    <a:pt x="1107010" y="192595"/>
                  </a:lnTo>
                  <a:lnTo>
                    <a:pt x="1062737" y="206065"/>
                  </a:lnTo>
                  <a:lnTo>
                    <a:pt x="1019064" y="219967"/>
                  </a:lnTo>
                  <a:lnTo>
                    <a:pt x="976011" y="234299"/>
                  </a:lnTo>
                  <a:lnTo>
                    <a:pt x="933596" y="249060"/>
                  </a:lnTo>
                  <a:lnTo>
                    <a:pt x="891836" y="264245"/>
                  </a:lnTo>
                  <a:lnTo>
                    <a:pt x="850751" y="279855"/>
                  </a:lnTo>
                  <a:lnTo>
                    <a:pt x="810358" y="295885"/>
                  </a:lnTo>
                  <a:lnTo>
                    <a:pt x="770675" y="312335"/>
                  </a:lnTo>
                  <a:lnTo>
                    <a:pt x="731722" y="329201"/>
                  </a:lnTo>
                  <a:lnTo>
                    <a:pt x="693516" y="346482"/>
                  </a:lnTo>
                  <a:lnTo>
                    <a:pt x="656076" y="364176"/>
                  </a:lnTo>
                  <a:lnTo>
                    <a:pt x="619419" y="382279"/>
                  </a:lnTo>
                  <a:lnTo>
                    <a:pt x="583565" y="400791"/>
                  </a:lnTo>
                  <a:lnTo>
                    <a:pt x="548531" y="419708"/>
                  </a:lnTo>
                  <a:lnTo>
                    <a:pt x="514335" y="439028"/>
                  </a:lnTo>
                  <a:lnTo>
                    <a:pt x="480997" y="458750"/>
                  </a:lnTo>
                  <a:lnTo>
                    <a:pt x="448534" y="478871"/>
                  </a:lnTo>
                  <a:lnTo>
                    <a:pt x="386308" y="520301"/>
                  </a:lnTo>
                  <a:lnTo>
                    <a:pt x="327802" y="563301"/>
                  </a:lnTo>
                  <a:lnTo>
                    <a:pt x="293188" y="590969"/>
                  </a:lnTo>
                  <a:lnTo>
                    <a:pt x="260561" y="618876"/>
                  </a:lnTo>
                  <a:lnTo>
                    <a:pt x="229910" y="647006"/>
                  </a:lnTo>
                  <a:lnTo>
                    <a:pt x="201226" y="675343"/>
                  </a:lnTo>
                  <a:lnTo>
                    <a:pt x="174498" y="703870"/>
                  </a:lnTo>
                  <a:lnTo>
                    <a:pt x="126868" y="761435"/>
                  </a:lnTo>
                  <a:lnTo>
                    <a:pt x="86942" y="819572"/>
                  </a:lnTo>
                  <a:lnTo>
                    <a:pt x="54636" y="878155"/>
                  </a:lnTo>
                  <a:lnTo>
                    <a:pt x="29871" y="937057"/>
                  </a:lnTo>
                  <a:lnTo>
                    <a:pt x="12563" y="996149"/>
                  </a:lnTo>
                  <a:lnTo>
                    <a:pt x="2633" y="1055305"/>
                  </a:lnTo>
                  <a:lnTo>
                    <a:pt x="0" y="1114398"/>
                  </a:lnTo>
                  <a:lnTo>
                    <a:pt x="1393" y="1143881"/>
                  </a:lnTo>
                  <a:lnTo>
                    <a:pt x="9551" y="1202640"/>
                  </a:lnTo>
                  <a:lnTo>
                    <a:pt x="24801" y="1261017"/>
                  </a:lnTo>
                  <a:lnTo>
                    <a:pt x="47062" y="1318885"/>
                  </a:lnTo>
                  <a:lnTo>
                    <a:pt x="76254" y="1376116"/>
                  </a:lnTo>
                  <a:lnTo>
                    <a:pt x="112295" y="1432584"/>
                  </a:lnTo>
                  <a:lnTo>
                    <a:pt x="155103" y="1488162"/>
                  </a:lnTo>
                  <a:lnTo>
                    <a:pt x="204597" y="1542721"/>
                  </a:lnTo>
                  <a:lnTo>
                    <a:pt x="231826" y="1569579"/>
                  </a:lnTo>
                  <a:lnTo>
                    <a:pt x="260696" y="1596134"/>
                  </a:lnTo>
                  <a:lnTo>
                    <a:pt x="291197" y="1622372"/>
                  </a:lnTo>
                  <a:lnTo>
                    <a:pt x="323319" y="1648275"/>
                  </a:lnTo>
                  <a:lnTo>
                    <a:pt x="357051" y="1673828"/>
                  </a:lnTo>
                  <a:lnTo>
                    <a:pt x="392384" y="1699016"/>
                  </a:lnTo>
                  <a:lnTo>
                    <a:pt x="429307" y="1723822"/>
                  </a:lnTo>
                  <a:lnTo>
                    <a:pt x="467810" y="1748229"/>
                  </a:lnTo>
                  <a:lnTo>
                    <a:pt x="507883" y="1772224"/>
                  </a:lnTo>
                  <a:lnTo>
                    <a:pt x="549516" y="1795788"/>
                  </a:lnTo>
                  <a:lnTo>
                    <a:pt x="592699" y="1818908"/>
                  </a:lnTo>
                  <a:lnTo>
                    <a:pt x="637421" y="1841565"/>
                  </a:lnTo>
                  <a:lnTo>
                    <a:pt x="683672" y="1863746"/>
                  </a:lnTo>
                  <a:lnTo>
                    <a:pt x="731442" y="1885433"/>
                  </a:lnTo>
                  <a:lnTo>
                    <a:pt x="780721" y="1906611"/>
                  </a:lnTo>
                  <a:lnTo>
                    <a:pt x="831500" y="1927265"/>
                  </a:lnTo>
                  <a:lnTo>
                    <a:pt x="883766" y="1947377"/>
                  </a:lnTo>
                  <a:lnTo>
                    <a:pt x="937512" y="1966932"/>
                  </a:lnTo>
                  <a:lnTo>
                    <a:pt x="992725" y="1985915"/>
                  </a:lnTo>
                  <a:lnTo>
                    <a:pt x="1049397" y="2004309"/>
                  </a:lnTo>
                  <a:lnTo>
                    <a:pt x="1107516" y="2022098"/>
                  </a:lnTo>
                  <a:lnTo>
                    <a:pt x="1167074" y="2039267"/>
                  </a:lnTo>
                  <a:lnTo>
                    <a:pt x="1228059" y="2055800"/>
                  </a:lnTo>
                  <a:lnTo>
                    <a:pt x="1290462" y="2071680"/>
                  </a:lnTo>
                  <a:lnTo>
                    <a:pt x="1480200" y="2491288"/>
                  </a:lnTo>
                  <a:lnTo>
                    <a:pt x="2208799" y="2205284"/>
                  </a:lnTo>
                  <a:lnTo>
                    <a:pt x="2266814" y="2208295"/>
                  </a:lnTo>
                  <a:lnTo>
                    <a:pt x="2324764" y="2210717"/>
                  </a:lnTo>
                  <a:lnTo>
                    <a:pt x="2382631" y="2212555"/>
                  </a:lnTo>
                  <a:lnTo>
                    <a:pt x="2440394" y="2213812"/>
                  </a:lnTo>
                  <a:lnTo>
                    <a:pt x="2498035" y="2214493"/>
                  </a:lnTo>
                  <a:lnTo>
                    <a:pt x="2555534" y="2214601"/>
                  </a:lnTo>
                  <a:lnTo>
                    <a:pt x="2612873" y="2214142"/>
                  </a:lnTo>
                  <a:lnTo>
                    <a:pt x="2670032" y="2213119"/>
                  </a:lnTo>
                  <a:lnTo>
                    <a:pt x="2726993" y="2211537"/>
                  </a:lnTo>
                  <a:lnTo>
                    <a:pt x="2783735" y="2209399"/>
                  </a:lnTo>
                  <a:lnTo>
                    <a:pt x="2840241" y="2206710"/>
                  </a:lnTo>
                  <a:lnTo>
                    <a:pt x="2896491" y="2203474"/>
                  </a:lnTo>
                  <a:lnTo>
                    <a:pt x="2952465" y="2199695"/>
                  </a:lnTo>
                  <a:lnTo>
                    <a:pt x="3008145" y="2195378"/>
                  </a:lnTo>
                  <a:lnTo>
                    <a:pt x="3063512" y="2190526"/>
                  </a:lnTo>
                  <a:lnTo>
                    <a:pt x="3118546" y="2185144"/>
                  </a:lnTo>
                  <a:lnTo>
                    <a:pt x="3173229" y="2179235"/>
                  </a:lnTo>
                  <a:lnTo>
                    <a:pt x="3227540" y="2172805"/>
                  </a:lnTo>
                  <a:lnTo>
                    <a:pt x="3281462" y="2165857"/>
                  </a:lnTo>
                  <a:lnTo>
                    <a:pt x="3334975" y="2158396"/>
                  </a:lnTo>
                  <a:lnTo>
                    <a:pt x="3388060" y="2150425"/>
                  </a:lnTo>
                  <a:lnTo>
                    <a:pt x="3440698" y="2141949"/>
                  </a:lnTo>
                  <a:lnTo>
                    <a:pt x="3492869" y="2132972"/>
                  </a:lnTo>
                  <a:lnTo>
                    <a:pt x="3544555" y="2123498"/>
                  </a:lnTo>
                  <a:lnTo>
                    <a:pt x="3595737" y="2113532"/>
                  </a:lnTo>
                  <a:lnTo>
                    <a:pt x="3646395" y="2103077"/>
                  </a:lnTo>
                  <a:lnTo>
                    <a:pt x="3696510" y="2092138"/>
                  </a:lnTo>
                  <a:lnTo>
                    <a:pt x="3746063" y="2080718"/>
                  </a:lnTo>
                  <a:lnTo>
                    <a:pt x="3795035" y="2068823"/>
                  </a:lnTo>
                  <a:lnTo>
                    <a:pt x="3843407" y="2056456"/>
                  </a:lnTo>
                  <a:lnTo>
                    <a:pt x="3891160" y="2043622"/>
                  </a:lnTo>
                  <a:lnTo>
                    <a:pt x="3938275" y="2030324"/>
                  </a:lnTo>
                  <a:lnTo>
                    <a:pt x="3984732" y="2016567"/>
                  </a:lnTo>
                  <a:lnTo>
                    <a:pt x="4030513" y="2002355"/>
                  </a:lnTo>
                  <a:lnTo>
                    <a:pt x="4075598" y="1987692"/>
                  </a:lnTo>
                  <a:lnTo>
                    <a:pt x="4119968" y="1972582"/>
                  </a:lnTo>
                  <a:lnTo>
                    <a:pt x="4163605" y="1957030"/>
                  </a:lnTo>
                  <a:lnTo>
                    <a:pt x="4206488" y="1941040"/>
                  </a:lnTo>
                  <a:lnTo>
                    <a:pt x="4248599" y="1924616"/>
                  </a:lnTo>
                  <a:lnTo>
                    <a:pt x="4289920" y="1907762"/>
                  </a:lnTo>
                  <a:lnTo>
                    <a:pt x="4330429" y="1890482"/>
                  </a:lnTo>
                  <a:lnTo>
                    <a:pt x="4370110" y="1872780"/>
                  </a:lnTo>
                  <a:lnTo>
                    <a:pt x="4408942" y="1854661"/>
                  </a:lnTo>
                  <a:lnTo>
                    <a:pt x="4446906" y="1836129"/>
                  </a:lnTo>
                  <a:lnTo>
                    <a:pt x="4483983" y="1817188"/>
                  </a:lnTo>
                  <a:lnTo>
                    <a:pt x="4520155" y="1797842"/>
                  </a:lnTo>
                  <a:lnTo>
                    <a:pt x="4555401" y="1778096"/>
                  </a:lnTo>
                  <a:lnTo>
                    <a:pt x="4589704" y="1757953"/>
                  </a:lnTo>
                  <a:lnTo>
                    <a:pt x="4623043" y="1737417"/>
                  </a:lnTo>
                  <a:lnTo>
                    <a:pt x="4655400" y="1716494"/>
                  </a:lnTo>
                  <a:lnTo>
                    <a:pt x="4717091" y="1673500"/>
                  </a:lnTo>
                  <a:lnTo>
                    <a:pt x="4781000" y="1623769"/>
                  </a:lnTo>
                  <a:lnTo>
                    <a:pt x="4813627" y="1595861"/>
                  </a:lnTo>
                  <a:lnTo>
                    <a:pt x="4844277" y="1567731"/>
                  </a:lnTo>
                  <a:lnTo>
                    <a:pt x="4872962" y="1539394"/>
                  </a:lnTo>
                  <a:lnTo>
                    <a:pt x="4899690" y="1510865"/>
                  </a:lnTo>
                  <a:lnTo>
                    <a:pt x="4947319" y="1453298"/>
                  </a:lnTo>
                  <a:lnTo>
                    <a:pt x="4987246" y="1395158"/>
                  </a:lnTo>
                  <a:lnTo>
                    <a:pt x="5019551" y="1336572"/>
                  </a:lnTo>
                  <a:lnTo>
                    <a:pt x="5044317" y="1277666"/>
                  </a:lnTo>
                  <a:lnTo>
                    <a:pt x="5061624" y="1218570"/>
                  </a:lnTo>
                  <a:lnTo>
                    <a:pt x="5071554" y="1159409"/>
                  </a:lnTo>
                  <a:lnTo>
                    <a:pt x="5074188" y="1100312"/>
                  </a:lnTo>
                  <a:lnTo>
                    <a:pt x="5072795" y="1070827"/>
                  </a:lnTo>
                  <a:lnTo>
                    <a:pt x="5064637" y="1012064"/>
                  </a:lnTo>
                  <a:lnTo>
                    <a:pt x="5049387" y="953683"/>
                  </a:lnTo>
                  <a:lnTo>
                    <a:pt x="5027125" y="895811"/>
                  </a:lnTo>
                  <a:lnTo>
                    <a:pt x="4997934" y="838576"/>
                  </a:lnTo>
                  <a:lnTo>
                    <a:pt x="4961893" y="782104"/>
                  </a:lnTo>
                  <a:lnTo>
                    <a:pt x="4919085" y="726524"/>
                  </a:lnTo>
                  <a:lnTo>
                    <a:pt x="4869591" y="671963"/>
                  </a:lnTo>
                  <a:lnTo>
                    <a:pt x="4842362" y="645104"/>
                  </a:lnTo>
                  <a:lnTo>
                    <a:pt x="4813492" y="618548"/>
                  </a:lnTo>
                  <a:lnTo>
                    <a:pt x="4782990" y="592310"/>
                  </a:lnTo>
                  <a:lnTo>
                    <a:pt x="4750869" y="566407"/>
                  </a:lnTo>
                  <a:lnTo>
                    <a:pt x="4717136" y="540853"/>
                  </a:lnTo>
                  <a:lnTo>
                    <a:pt x="4681804" y="515666"/>
                  </a:lnTo>
                  <a:lnTo>
                    <a:pt x="4644880" y="490861"/>
                  </a:lnTo>
                  <a:lnTo>
                    <a:pt x="4606377" y="466453"/>
                  </a:lnTo>
                  <a:lnTo>
                    <a:pt x="4566304" y="442460"/>
                  </a:lnTo>
                  <a:lnTo>
                    <a:pt x="4524671" y="418897"/>
                  </a:lnTo>
                  <a:lnTo>
                    <a:pt x="4481489" y="395779"/>
                  </a:lnTo>
                  <a:lnTo>
                    <a:pt x="4436767" y="373123"/>
                  </a:lnTo>
                  <a:lnTo>
                    <a:pt x="4390516" y="350945"/>
                  </a:lnTo>
                  <a:lnTo>
                    <a:pt x="4342745" y="329260"/>
                  </a:lnTo>
                  <a:lnTo>
                    <a:pt x="4293466" y="308084"/>
                  </a:lnTo>
                  <a:lnTo>
                    <a:pt x="4242688" y="287434"/>
                  </a:lnTo>
                  <a:lnTo>
                    <a:pt x="4190421" y="267326"/>
                  </a:lnTo>
                  <a:lnTo>
                    <a:pt x="4136676" y="247774"/>
                  </a:lnTo>
                  <a:lnTo>
                    <a:pt x="4081463" y="228796"/>
                  </a:lnTo>
                  <a:lnTo>
                    <a:pt x="4024791" y="210406"/>
                  </a:lnTo>
                  <a:lnTo>
                    <a:pt x="3966671" y="192622"/>
                  </a:lnTo>
                  <a:lnTo>
                    <a:pt x="3907114" y="175458"/>
                  </a:lnTo>
                  <a:lnTo>
                    <a:pt x="3846129" y="158932"/>
                  </a:lnTo>
                  <a:lnTo>
                    <a:pt x="3783726" y="143058"/>
                  </a:lnTo>
                  <a:lnTo>
                    <a:pt x="3733404" y="130984"/>
                  </a:lnTo>
                  <a:lnTo>
                    <a:pt x="3682732" y="119458"/>
                  </a:lnTo>
                  <a:lnTo>
                    <a:pt x="3631729" y="108478"/>
                  </a:lnTo>
                  <a:lnTo>
                    <a:pt x="3580412" y="98041"/>
                  </a:lnTo>
                  <a:lnTo>
                    <a:pt x="3528799" y="88145"/>
                  </a:lnTo>
                  <a:lnTo>
                    <a:pt x="3476910" y="78788"/>
                  </a:lnTo>
                  <a:lnTo>
                    <a:pt x="3424762" y="69968"/>
                  </a:lnTo>
                  <a:lnTo>
                    <a:pt x="3372374" y="61683"/>
                  </a:lnTo>
                  <a:lnTo>
                    <a:pt x="3319764" y="53929"/>
                  </a:lnTo>
                  <a:lnTo>
                    <a:pt x="3266950" y="46706"/>
                  </a:lnTo>
                  <a:lnTo>
                    <a:pt x="3213951" y="40011"/>
                  </a:lnTo>
                  <a:lnTo>
                    <a:pt x="3160785" y="33842"/>
                  </a:lnTo>
                  <a:lnTo>
                    <a:pt x="3107469" y="28196"/>
                  </a:lnTo>
                  <a:lnTo>
                    <a:pt x="3054023" y="23071"/>
                  </a:lnTo>
                  <a:lnTo>
                    <a:pt x="3000465" y="18465"/>
                  </a:lnTo>
                  <a:lnTo>
                    <a:pt x="2946813" y="14376"/>
                  </a:lnTo>
                  <a:lnTo>
                    <a:pt x="2893085" y="10801"/>
                  </a:lnTo>
                  <a:lnTo>
                    <a:pt x="2839299" y="7739"/>
                  </a:lnTo>
                  <a:lnTo>
                    <a:pt x="2785475" y="5187"/>
                  </a:lnTo>
                  <a:lnTo>
                    <a:pt x="2731629" y="3142"/>
                  </a:lnTo>
                  <a:lnTo>
                    <a:pt x="2677781" y="1604"/>
                  </a:lnTo>
                  <a:lnTo>
                    <a:pt x="2623949" y="568"/>
                  </a:lnTo>
                  <a:lnTo>
                    <a:pt x="2570151" y="3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7253" y="291662"/>
              <a:ext cx="5074285" cy="2491740"/>
            </a:xfrm>
            <a:custGeom>
              <a:avLst/>
              <a:gdLst/>
              <a:ahLst/>
              <a:cxnLst/>
              <a:rect l="l" t="t" r="r" b="b"/>
              <a:pathLst>
                <a:path w="5074284" h="2491740">
                  <a:moveTo>
                    <a:pt x="1480200" y="2491288"/>
                  </a:moveTo>
                  <a:lnTo>
                    <a:pt x="1290462" y="2071680"/>
                  </a:lnTo>
                  <a:lnTo>
                    <a:pt x="1228059" y="2055800"/>
                  </a:lnTo>
                  <a:lnTo>
                    <a:pt x="1167074" y="2039267"/>
                  </a:lnTo>
                  <a:lnTo>
                    <a:pt x="1107516" y="2022098"/>
                  </a:lnTo>
                  <a:lnTo>
                    <a:pt x="1049397" y="2004309"/>
                  </a:lnTo>
                  <a:lnTo>
                    <a:pt x="992725" y="1985915"/>
                  </a:lnTo>
                  <a:lnTo>
                    <a:pt x="937512" y="1966932"/>
                  </a:lnTo>
                  <a:lnTo>
                    <a:pt x="883766" y="1947377"/>
                  </a:lnTo>
                  <a:lnTo>
                    <a:pt x="831500" y="1927265"/>
                  </a:lnTo>
                  <a:lnTo>
                    <a:pt x="780721" y="1906611"/>
                  </a:lnTo>
                  <a:lnTo>
                    <a:pt x="731442" y="1885433"/>
                  </a:lnTo>
                  <a:lnTo>
                    <a:pt x="683672" y="1863746"/>
                  </a:lnTo>
                  <a:lnTo>
                    <a:pt x="637421" y="1841565"/>
                  </a:lnTo>
                  <a:lnTo>
                    <a:pt x="592699" y="1818908"/>
                  </a:lnTo>
                  <a:lnTo>
                    <a:pt x="549516" y="1795788"/>
                  </a:lnTo>
                  <a:lnTo>
                    <a:pt x="507883" y="1772224"/>
                  </a:lnTo>
                  <a:lnTo>
                    <a:pt x="467810" y="1748229"/>
                  </a:lnTo>
                  <a:lnTo>
                    <a:pt x="429307" y="1723822"/>
                  </a:lnTo>
                  <a:lnTo>
                    <a:pt x="392384" y="1699016"/>
                  </a:lnTo>
                  <a:lnTo>
                    <a:pt x="357051" y="1673828"/>
                  </a:lnTo>
                  <a:lnTo>
                    <a:pt x="323319" y="1648275"/>
                  </a:lnTo>
                  <a:lnTo>
                    <a:pt x="291197" y="1622372"/>
                  </a:lnTo>
                  <a:lnTo>
                    <a:pt x="260696" y="1596134"/>
                  </a:lnTo>
                  <a:lnTo>
                    <a:pt x="231826" y="1569579"/>
                  </a:lnTo>
                  <a:lnTo>
                    <a:pt x="204597" y="1542721"/>
                  </a:lnTo>
                  <a:lnTo>
                    <a:pt x="155103" y="1488162"/>
                  </a:lnTo>
                  <a:lnTo>
                    <a:pt x="112295" y="1432584"/>
                  </a:lnTo>
                  <a:lnTo>
                    <a:pt x="76254" y="1376116"/>
                  </a:lnTo>
                  <a:lnTo>
                    <a:pt x="47062" y="1318885"/>
                  </a:lnTo>
                  <a:lnTo>
                    <a:pt x="24801" y="1261017"/>
                  </a:lnTo>
                  <a:lnTo>
                    <a:pt x="9551" y="1202640"/>
                  </a:lnTo>
                  <a:lnTo>
                    <a:pt x="1393" y="1143881"/>
                  </a:lnTo>
                  <a:lnTo>
                    <a:pt x="0" y="1114398"/>
                  </a:lnTo>
                  <a:lnTo>
                    <a:pt x="410" y="1084868"/>
                  </a:lnTo>
                  <a:lnTo>
                    <a:pt x="6681" y="1025727"/>
                  </a:lnTo>
                  <a:lnTo>
                    <a:pt x="20290" y="966587"/>
                  </a:lnTo>
                  <a:lnTo>
                    <a:pt x="41316" y="907574"/>
                  </a:lnTo>
                  <a:lnTo>
                    <a:pt x="69841" y="848816"/>
                  </a:lnTo>
                  <a:lnTo>
                    <a:pt x="105947" y="790440"/>
                  </a:lnTo>
                  <a:lnTo>
                    <a:pt x="149715" y="732573"/>
                  </a:lnTo>
                  <a:lnTo>
                    <a:pt x="201226" y="675343"/>
                  </a:lnTo>
                  <a:lnTo>
                    <a:pt x="229910" y="647006"/>
                  </a:lnTo>
                  <a:lnTo>
                    <a:pt x="260561" y="618876"/>
                  </a:lnTo>
                  <a:lnTo>
                    <a:pt x="293188" y="590969"/>
                  </a:lnTo>
                  <a:lnTo>
                    <a:pt x="327802" y="563301"/>
                  </a:lnTo>
                  <a:lnTo>
                    <a:pt x="386308" y="520301"/>
                  </a:lnTo>
                  <a:lnTo>
                    <a:pt x="448534" y="478871"/>
                  </a:lnTo>
                  <a:lnTo>
                    <a:pt x="480997" y="458750"/>
                  </a:lnTo>
                  <a:lnTo>
                    <a:pt x="514335" y="439028"/>
                  </a:lnTo>
                  <a:lnTo>
                    <a:pt x="548531" y="419708"/>
                  </a:lnTo>
                  <a:lnTo>
                    <a:pt x="583565" y="400791"/>
                  </a:lnTo>
                  <a:lnTo>
                    <a:pt x="619419" y="382279"/>
                  </a:lnTo>
                  <a:lnTo>
                    <a:pt x="656076" y="364176"/>
                  </a:lnTo>
                  <a:lnTo>
                    <a:pt x="693516" y="346482"/>
                  </a:lnTo>
                  <a:lnTo>
                    <a:pt x="731722" y="329201"/>
                  </a:lnTo>
                  <a:lnTo>
                    <a:pt x="770675" y="312335"/>
                  </a:lnTo>
                  <a:lnTo>
                    <a:pt x="810358" y="295885"/>
                  </a:lnTo>
                  <a:lnTo>
                    <a:pt x="850751" y="279855"/>
                  </a:lnTo>
                  <a:lnTo>
                    <a:pt x="891836" y="264245"/>
                  </a:lnTo>
                  <a:lnTo>
                    <a:pt x="933596" y="249060"/>
                  </a:lnTo>
                  <a:lnTo>
                    <a:pt x="976011" y="234299"/>
                  </a:lnTo>
                  <a:lnTo>
                    <a:pt x="1019064" y="219967"/>
                  </a:lnTo>
                  <a:lnTo>
                    <a:pt x="1062737" y="206065"/>
                  </a:lnTo>
                  <a:lnTo>
                    <a:pt x="1107010" y="192595"/>
                  </a:lnTo>
                  <a:lnTo>
                    <a:pt x="1151866" y="179560"/>
                  </a:lnTo>
                  <a:lnTo>
                    <a:pt x="1197286" y="166962"/>
                  </a:lnTo>
                  <a:lnTo>
                    <a:pt x="1243253" y="154803"/>
                  </a:lnTo>
                  <a:lnTo>
                    <a:pt x="1289747" y="143084"/>
                  </a:lnTo>
                  <a:lnTo>
                    <a:pt x="1336751" y="131810"/>
                  </a:lnTo>
                  <a:lnTo>
                    <a:pt x="1384246" y="120981"/>
                  </a:lnTo>
                  <a:lnTo>
                    <a:pt x="1432214" y="110600"/>
                  </a:lnTo>
                  <a:lnTo>
                    <a:pt x="1480637" y="100669"/>
                  </a:lnTo>
                  <a:lnTo>
                    <a:pt x="1529496" y="91190"/>
                  </a:lnTo>
                  <a:lnTo>
                    <a:pt x="1578773" y="82167"/>
                  </a:lnTo>
                  <a:lnTo>
                    <a:pt x="1628450" y="73599"/>
                  </a:lnTo>
                  <a:lnTo>
                    <a:pt x="1678508" y="65491"/>
                  </a:lnTo>
                  <a:lnTo>
                    <a:pt x="1728930" y="57844"/>
                  </a:lnTo>
                  <a:lnTo>
                    <a:pt x="1779697" y="50661"/>
                  </a:lnTo>
                  <a:lnTo>
                    <a:pt x="1830790" y="43943"/>
                  </a:lnTo>
                  <a:lnTo>
                    <a:pt x="1882191" y="37693"/>
                  </a:lnTo>
                  <a:lnTo>
                    <a:pt x="1933883" y="31913"/>
                  </a:lnTo>
                  <a:lnTo>
                    <a:pt x="1985847" y="26606"/>
                  </a:lnTo>
                  <a:lnTo>
                    <a:pt x="2038063" y="21773"/>
                  </a:lnTo>
                  <a:lnTo>
                    <a:pt x="2090516" y="17417"/>
                  </a:lnTo>
                  <a:lnTo>
                    <a:pt x="2143185" y="13540"/>
                  </a:lnTo>
                  <a:lnTo>
                    <a:pt x="2196052" y="10144"/>
                  </a:lnTo>
                  <a:lnTo>
                    <a:pt x="2249100" y="7232"/>
                  </a:lnTo>
                  <a:lnTo>
                    <a:pt x="2302310" y="4805"/>
                  </a:lnTo>
                  <a:lnTo>
                    <a:pt x="2355664" y="2866"/>
                  </a:lnTo>
                  <a:lnTo>
                    <a:pt x="2409143" y="1418"/>
                  </a:lnTo>
                  <a:lnTo>
                    <a:pt x="2462730" y="461"/>
                  </a:lnTo>
                  <a:lnTo>
                    <a:pt x="2516405" y="0"/>
                  </a:lnTo>
                  <a:lnTo>
                    <a:pt x="2570151" y="34"/>
                  </a:lnTo>
                  <a:lnTo>
                    <a:pt x="2623949" y="568"/>
                  </a:lnTo>
                  <a:lnTo>
                    <a:pt x="2677781" y="1604"/>
                  </a:lnTo>
                  <a:lnTo>
                    <a:pt x="2731629" y="3142"/>
                  </a:lnTo>
                  <a:lnTo>
                    <a:pt x="2785475" y="5187"/>
                  </a:lnTo>
                  <a:lnTo>
                    <a:pt x="2839299" y="7739"/>
                  </a:lnTo>
                  <a:lnTo>
                    <a:pt x="2893085" y="10801"/>
                  </a:lnTo>
                  <a:lnTo>
                    <a:pt x="2946813" y="14376"/>
                  </a:lnTo>
                  <a:lnTo>
                    <a:pt x="3000465" y="18465"/>
                  </a:lnTo>
                  <a:lnTo>
                    <a:pt x="3054023" y="23071"/>
                  </a:lnTo>
                  <a:lnTo>
                    <a:pt x="3107469" y="28196"/>
                  </a:lnTo>
                  <a:lnTo>
                    <a:pt x="3160785" y="33842"/>
                  </a:lnTo>
                  <a:lnTo>
                    <a:pt x="3213951" y="40011"/>
                  </a:lnTo>
                  <a:lnTo>
                    <a:pt x="3266950" y="46706"/>
                  </a:lnTo>
                  <a:lnTo>
                    <a:pt x="3319764" y="53929"/>
                  </a:lnTo>
                  <a:lnTo>
                    <a:pt x="3372374" y="61683"/>
                  </a:lnTo>
                  <a:lnTo>
                    <a:pt x="3424762" y="69968"/>
                  </a:lnTo>
                  <a:lnTo>
                    <a:pt x="3476910" y="78788"/>
                  </a:lnTo>
                  <a:lnTo>
                    <a:pt x="3528799" y="88145"/>
                  </a:lnTo>
                  <a:lnTo>
                    <a:pt x="3580412" y="98041"/>
                  </a:lnTo>
                  <a:lnTo>
                    <a:pt x="3631729" y="108478"/>
                  </a:lnTo>
                  <a:lnTo>
                    <a:pt x="3682732" y="119458"/>
                  </a:lnTo>
                  <a:lnTo>
                    <a:pt x="3733404" y="130984"/>
                  </a:lnTo>
                  <a:lnTo>
                    <a:pt x="3783726" y="143058"/>
                  </a:lnTo>
                  <a:lnTo>
                    <a:pt x="3846129" y="158932"/>
                  </a:lnTo>
                  <a:lnTo>
                    <a:pt x="3907114" y="175458"/>
                  </a:lnTo>
                  <a:lnTo>
                    <a:pt x="3966671" y="192622"/>
                  </a:lnTo>
                  <a:lnTo>
                    <a:pt x="4024791" y="210406"/>
                  </a:lnTo>
                  <a:lnTo>
                    <a:pt x="4081463" y="228796"/>
                  </a:lnTo>
                  <a:lnTo>
                    <a:pt x="4136676" y="247774"/>
                  </a:lnTo>
                  <a:lnTo>
                    <a:pt x="4190421" y="267326"/>
                  </a:lnTo>
                  <a:lnTo>
                    <a:pt x="4242688" y="287434"/>
                  </a:lnTo>
                  <a:lnTo>
                    <a:pt x="4293466" y="308084"/>
                  </a:lnTo>
                  <a:lnTo>
                    <a:pt x="4342745" y="329260"/>
                  </a:lnTo>
                  <a:lnTo>
                    <a:pt x="4390516" y="350945"/>
                  </a:lnTo>
                  <a:lnTo>
                    <a:pt x="4436767" y="373123"/>
                  </a:lnTo>
                  <a:lnTo>
                    <a:pt x="4481489" y="395779"/>
                  </a:lnTo>
                  <a:lnTo>
                    <a:pt x="4524671" y="418897"/>
                  </a:lnTo>
                  <a:lnTo>
                    <a:pt x="4566304" y="442460"/>
                  </a:lnTo>
                  <a:lnTo>
                    <a:pt x="4606377" y="466453"/>
                  </a:lnTo>
                  <a:lnTo>
                    <a:pt x="4644880" y="490861"/>
                  </a:lnTo>
                  <a:lnTo>
                    <a:pt x="4681804" y="515666"/>
                  </a:lnTo>
                  <a:lnTo>
                    <a:pt x="4717136" y="540853"/>
                  </a:lnTo>
                  <a:lnTo>
                    <a:pt x="4750869" y="566407"/>
                  </a:lnTo>
                  <a:lnTo>
                    <a:pt x="4782990" y="592310"/>
                  </a:lnTo>
                  <a:lnTo>
                    <a:pt x="4813492" y="618548"/>
                  </a:lnTo>
                  <a:lnTo>
                    <a:pt x="4842362" y="645104"/>
                  </a:lnTo>
                  <a:lnTo>
                    <a:pt x="4869591" y="671963"/>
                  </a:lnTo>
                  <a:lnTo>
                    <a:pt x="4919085" y="726524"/>
                  </a:lnTo>
                  <a:lnTo>
                    <a:pt x="4961893" y="782104"/>
                  </a:lnTo>
                  <a:lnTo>
                    <a:pt x="4997934" y="838576"/>
                  </a:lnTo>
                  <a:lnTo>
                    <a:pt x="5027125" y="895811"/>
                  </a:lnTo>
                  <a:lnTo>
                    <a:pt x="5049387" y="953683"/>
                  </a:lnTo>
                  <a:lnTo>
                    <a:pt x="5064637" y="1012064"/>
                  </a:lnTo>
                  <a:lnTo>
                    <a:pt x="5072795" y="1070827"/>
                  </a:lnTo>
                  <a:lnTo>
                    <a:pt x="5074188" y="1100312"/>
                  </a:lnTo>
                  <a:lnTo>
                    <a:pt x="5073778" y="1129845"/>
                  </a:lnTo>
                  <a:lnTo>
                    <a:pt x="5067506" y="1188990"/>
                  </a:lnTo>
                  <a:lnTo>
                    <a:pt x="5053898" y="1248134"/>
                  </a:lnTo>
                  <a:lnTo>
                    <a:pt x="5032872" y="1307151"/>
                  </a:lnTo>
                  <a:lnTo>
                    <a:pt x="5004346" y="1365913"/>
                  </a:lnTo>
                  <a:lnTo>
                    <a:pt x="4968240" y="1424292"/>
                  </a:lnTo>
                  <a:lnTo>
                    <a:pt x="4924473" y="1482161"/>
                  </a:lnTo>
                  <a:lnTo>
                    <a:pt x="4872962" y="1539394"/>
                  </a:lnTo>
                  <a:lnTo>
                    <a:pt x="4844277" y="1567731"/>
                  </a:lnTo>
                  <a:lnTo>
                    <a:pt x="4813627" y="1595861"/>
                  </a:lnTo>
                  <a:lnTo>
                    <a:pt x="4781000" y="1623769"/>
                  </a:lnTo>
                  <a:lnTo>
                    <a:pt x="4746386" y="1651437"/>
                  </a:lnTo>
                  <a:lnTo>
                    <a:pt x="4686756" y="1695187"/>
                  </a:lnTo>
                  <a:lnTo>
                    <a:pt x="4623043" y="1737417"/>
                  </a:lnTo>
                  <a:lnTo>
                    <a:pt x="4589704" y="1757953"/>
                  </a:lnTo>
                  <a:lnTo>
                    <a:pt x="4555401" y="1778096"/>
                  </a:lnTo>
                  <a:lnTo>
                    <a:pt x="4520155" y="1797842"/>
                  </a:lnTo>
                  <a:lnTo>
                    <a:pt x="4483983" y="1817188"/>
                  </a:lnTo>
                  <a:lnTo>
                    <a:pt x="4446906" y="1836129"/>
                  </a:lnTo>
                  <a:lnTo>
                    <a:pt x="4408942" y="1854661"/>
                  </a:lnTo>
                  <a:lnTo>
                    <a:pt x="4370110" y="1872780"/>
                  </a:lnTo>
                  <a:lnTo>
                    <a:pt x="4330429" y="1890482"/>
                  </a:lnTo>
                  <a:lnTo>
                    <a:pt x="4289920" y="1907762"/>
                  </a:lnTo>
                  <a:lnTo>
                    <a:pt x="4248599" y="1924616"/>
                  </a:lnTo>
                  <a:lnTo>
                    <a:pt x="4206488" y="1941040"/>
                  </a:lnTo>
                  <a:lnTo>
                    <a:pt x="4163605" y="1957030"/>
                  </a:lnTo>
                  <a:lnTo>
                    <a:pt x="4119968" y="1972582"/>
                  </a:lnTo>
                  <a:lnTo>
                    <a:pt x="4075598" y="1987692"/>
                  </a:lnTo>
                  <a:lnTo>
                    <a:pt x="4030513" y="2002355"/>
                  </a:lnTo>
                  <a:lnTo>
                    <a:pt x="3984732" y="2016567"/>
                  </a:lnTo>
                  <a:lnTo>
                    <a:pt x="3938275" y="2030324"/>
                  </a:lnTo>
                  <a:lnTo>
                    <a:pt x="3891160" y="2043622"/>
                  </a:lnTo>
                  <a:lnTo>
                    <a:pt x="3843407" y="2056456"/>
                  </a:lnTo>
                  <a:lnTo>
                    <a:pt x="3795035" y="2068823"/>
                  </a:lnTo>
                  <a:lnTo>
                    <a:pt x="3746063" y="2080718"/>
                  </a:lnTo>
                  <a:lnTo>
                    <a:pt x="3696510" y="2092138"/>
                  </a:lnTo>
                  <a:lnTo>
                    <a:pt x="3646395" y="2103077"/>
                  </a:lnTo>
                  <a:lnTo>
                    <a:pt x="3595737" y="2113532"/>
                  </a:lnTo>
                  <a:lnTo>
                    <a:pt x="3544555" y="2123498"/>
                  </a:lnTo>
                  <a:lnTo>
                    <a:pt x="3492869" y="2132972"/>
                  </a:lnTo>
                  <a:lnTo>
                    <a:pt x="3440698" y="2141949"/>
                  </a:lnTo>
                  <a:lnTo>
                    <a:pt x="3388060" y="2150425"/>
                  </a:lnTo>
                  <a:lnTo>
                    <a:pt x="3334975" y="2158396"/>
                  </a:lnTo>
                  <a:lnTo>
                    <a:pt x="3281462" y="2165857"/>
                  </a:lnTo>
                  <a:lnTo>
                    <a:pt x="3227540" y="2172805"/>
                  </a:lnTo>
                  <a:lnTo>
                    <a:pt x="3173229" y="2179235"/>
                  </a:lnTo>
                  <a:lnTo>
                    <a:pt x="3118546" y="2185144"/>
                  </a:lnTo>
                  <a:lnTo>
                    <a:pt x="3063512" y="2190526"/>
                  </a:lnTo>
                  <a:lnTo>
                    <a:pt x="3008145" y="2195378"/>
                  </a:lnTo>
                  <a:lnTo>
                    <a:pt x="2952465" y="2199695"/>
                  </a:lnTo>
                  <a:lnTo>
                    <a:pt x="2896491" y="2203474"/>
                  </a:lnTo>
                  <a:lnTo>
                    <a:pt x="2840241" y="2206710"/>
                  </a:lnTo>
                  <a:lnTo>
                    <a:pt x="2783735" y="2209399"/>
                  </a:lnTo>
                  <a:lnTo>
                    <a:pt x="2726993" y="2211537"/>
                  </a:lnTo>
                  <a:lnTo>
                    <a:pt x="2670032" y="2213119"/>
                  </a:lnTo>
                  <a:lnTo>
                    <a:pt x="2612873" y="2214142"/>
                  </a:lnTo>
                  <a:lnTo>
                    <a:pt x="2555534" y="2214601"/>
                  </a:lnTo>
                  <a:lnTo>
                    <a:pt x="2498035" y="2214493"/>
                  </a:lnTo>
                  <a:lnTo>
                    <a:pt x="2440394" y="2213812"/>
                  </a:lnTo>
                  <a:lnTo>
                    <a:pt x="2382631" y="2212555"/>
                  </a:lnTo>
                  <a:lnTo>
                    <a:pt x="2324764" y="2210717"/>
                  </a:lnTo>
                  <a:lnTo>
                    <a:pt x="2266814" y="2208295"/>
                  </a:lnTo>
                  <a:lnTo>
                    <a:pt x="2208799" y="2205284"/>
                  </a:lnTo>
                  <a:lnTo>
                    <a:pt x="1480200" y="249128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 rot="1021858">
            <a:off x="3920615" y="1127257"/>
            <a:ext cx="304626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DERSTE</a:t>
            </a:r>
            <a:r>
              <a:rPr sz="1800" b="1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ÖĞRETMENİNİ  DİNLEMELİSİN.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EĞER 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ÖĞRETMENİNE SORU  SORMAK İSTİYORSAN  PARMAK KALDIRARAK  </a:t>
            </a:r>
            <a:r>
              <a:rPr sz="18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SORMALISIN</a:t>
            </a:r>
            <a:r>
              <a:rPr lang="tr-TR" sz="1800" b="1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343400" y="4800600"/>
            <a:ext cx="35052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BİLEMEDİĞİN VE ZORLANDIĞIN ZAMAN ÖĞRETMENİNDEN YARDIM İSTEMEYE ÇEKİNME.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5" name="14 Resim" descr="Cocuga-Ders-Calisma-Aliskanligi-Nasil-Kazandiril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2438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676400"/>
            <a:ext cx="632459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5000" y="2286000"/>
            <a:ext cx="4495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0070C0"/>
                </a:solidFill>
                <a:latin typeface="Arial"/>
                <a:cs typeface="Arial"/>
              </a:rPr>
              <a:t>SERBEST ZAMAN VE DERS ÇALIŞMA ZAMANLARINIZI AİLENİZLE KONUŞARAK BELİRLEYİN.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6385" name="Picture 1" descr="C:\Users\HP\Desktop\ind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29200"/>
            <a:ext cx="4572000" cy="1514475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81000" y="685800"/>
            <a:ext cx="7543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BAŞARIYA ULAŞMAK İÇİN HAREKETE GEÇİN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90600" y="304800"/>
            <a:ext cx="5963413" cy="1515110"/>
            <a:chOff x="437387" y="301752"/>
            <a:chExt cx="8341359" cy="1515110"/>
          </a:xfrm>
        </p:grpSpPr>
        <p:sp>
          <p:nvSpPr>
            <p:cNvPr id="4" name="object 4"/>
            <p:cNvSpPr/>
            <p:nvPr/>
          </p:nvSpPr>
          <p:spPr>
            <a:xfrm>
              <a:off x="467867" y="332232"/>
              <a:ext cx="8280400" cy="1454150"/>
            </a:xfrm>
            <a:custGeom>
              <a:avLst/>
              <a:gdLst/>
              <a:ahLst/>
              <a:cxnLst/>
              <a:rect l="l" t="t" r="r" b="b"/>
              <a:pathLst>
                <a:path w="8280400" h="1454150">
                  <a:moveTo>
                    <a:pt x="8037576" y="0"/>
                  </a:moveTo>
                  <a:lnTo>
                    <a:pt x="242315" y="0"/>
                  </a:lnTo>
                  <a:lnTo>
                    <a:pt x="193483" y="4921"/>
                  </a:lnTo>
                  <a:lnTo>
                    <a:pt x="147998" y="19038"/>
                  </a:lnTo>
                  <a:lnTo>
                    <a:pt x="106838" y="41375"/>
                  </a:lnTo>
                  <a:lnTo>
                    <a:pt x="70975" y="70961"/>
                  </a:lnTo>
                  <a:lnTo>
                    <a:pt x="41385" y="106821"/>
                  </a:lnTo>
                  <a:lnTo>
                    <a:pt x="19043" y="147982"/>
                  </a:lnTo>
                  <a:lnTo>
                    <a:pt x="4923" y="193472"/>
                  </a:lnTo>
                  <a:lnTo>
                    <a:pt x="0" y="242316"/>
                  </a:lnTo>
                  <a:lnTo>
                    <a:pt x="0" y="1453896"/>
                  </a:lnTo>
                  <a:lnTo>
                    <a:pt x="8279891" y="1453896"/>
                  </a:lnTo>
                  <a:lnTo>
                    <a:pt x="8279891" y="242316"/>
                  </a:lnTo>
                  <a:lnTo>
                    <a:pt x="8274970" y="193472"/>
                  </a:lnTo>
                  <a:lnTo>
                    <a:pt x="8260853" y="147982"/>
                  </a:lnTo>
                  <a:lnTo>
                    <a:pt x="8238516" y="106821"/>
                  </a:lnTo>
                  <a:lnTo>
                    <a:pt x="8208930" y="70961"/>
                  </a:lnTo>
                  <a:lnTo>
                    <a:pt x="8173070" y="41375"/>
                  </a:lnTo>
                  <a:lnTo>
                    <a:pt x="8131909" y="19038"/>
                  </a:lnTo>
                  <a:lnTo>
                    <a:pt x="8086419" y="4921"/>
                  </a:lnTo>
                  <a:lnTo>
                    <a:pt x="803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867" y="332232"/>
              <a:ext cx="8280400" cy="1454150"/>
            </a:xfrm>
            <a:custGeom>
              <a:avLst/>
              <a:gdLst/>
              <a:ahLst/>
              <a:cxnLst/>
              <a:rect l="l" t="t" r="r" b="b"/>
              <a:pathLst>
                <a:path w="8280400" h="1454150">
                  <a:moveTo>
                    <a:pt x="242315" y="0"/>
                  </a:moveTo>
                  <a:lnTo>
                    <a:pt x="8037576" y="0"/>
                  </a:lnTo>
                  <a:lnTo>
                    <a:pt x="8086419" y="4921"/>
                  </a:lnTo>
                  <a:lnTo>
                    <a:pt x="8131909" y="19038"/>
                  </a:lnTo>
                  <a:lnTo>
                    <a:pt x="8173070" y="41375"/>
                  </a:lnTo>
                  <a:lnTo>
                    <a:pt x="8208930" y="70961"/>
                  </a:lnTo>
                  <a:lnTo>
                    <a:pt x="8238516" y="106821"/>
                  </a:lnTo>
                  <a:lnTo>
                    <a:pt x="8260853" y="147982"/>
                  </a:lnTo>
                  <a:lnTo>
                    <a:pt x="8274970" y="193472"/>
                  </a:lnTo>
                  <a:lnTo>
                    <a:pt x="8279891" y="242316"/>
                  </a:lnTo>
                  <a:lnTo>
                    <a:pt x="8279891" y="1453896"/>
                  </a:lnTo>
                  <a:lnTo>
                    <a:pt x="0" y="1453896"/>
                  </a:lnTo>
                  <a:lnTo>
                    <a:pt x="0" y="242316"/>
                  </a:lnTo>
                  <a:lnTo>
                    <a:pt x="4923" y="193472"/>
                  </a:lnTo>
                  <a:lnTo>
                    <a:pt x="19043" y="147982"/>
                  </a:lnTo>
                  <a:lnTo>
                    <a:pt x="41385" y="106821"/>
                  </a:lnTo>
                  <a:lnTo>
                    <a:pt x="70975" y="70961"/>
                  </a:lnTo>
                  <a:lnTo>
                    <a:pt x="106838" y="41375"/>
                  </a:lnTo>
                  <a:lnTo>
                    <a:pt x="147998" y="19038"/>
                  </a:lnTo>
                  <a:lnTo>
                    <a:pt x="193483" y="4921"/>
                  </a:lnTo>
                  <a:lnTo>
                    <a:pt x="242315" y="0"/>
                  </a:lnTo>
                  <a:close/>
                </a:path>
              </a:pathLst>
            </a:custGeom>
            <a:ln w="60960">
              <a:solidFill>
                <a:srgbClr val="DB1B4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5557495" cy="1178015"/>
          </a:xfrm>
          <a:prstGeom prst="rect">
            <a:avLst/>
          </a:prstGeom>
        </p:spPr>
        <p:txBody>
          <a:bodyPr vert="horz" wrap="square" lIns="0" tIns="343662" rIns="0" bIns="0" rtlCol="0">
            <a:spAutoFit/>
          </a:bodyPr>
          <a:lstStyle/>
          <a:p>
            <a:pPr algn="ctr"/>
            <a:r>
              <a:rPr lang="tr-TR" sz="1800" b="1" dirty="0" smtClean="0">
                <a:latin typeface="Comic Sans MS" pitchFamily="66" charset="0"/>
              </a:rPr>
              <a:t>BAŞARILI OLMAK İSTEYEN ÖĞRENCİ </a:t>
            </a:r>
            <a:r>
              <a:rPr lang="tr-TR" sz="1800" b="1" dirty="0" smtClean="0">
                <a:latin typeface="Comic Sans MS" pitchFamily="66" charset="0"/>
              </a:rPr>
              <a:t/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>NE </a:t>
            </a:r>
            <a:r>
              <a:rPr lang="tr-TR" sz="1800" b="1" dirty="0" smtClean="0">
                <a:latin typeface="Comic Sans MS" pitchFamily="66" charset="0"/>
              </a:rPr>
              <a:t>YAPAR?</a:t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>TABİ Kİ BOL BOL KİTAP OKUR.</a:t>
            </a:r>
            <a:endParaRPr sz="1800" b="1" dirty="0">
              <a:latin typeface="Comic Sans MS" pitchFamily="66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600" y="2590800"/>
            <a:ext cx="2209800" cy="3914140"/>
            <a:chOff x="382524" y="2048255"/>
            <a:chExt cx="2834640" cy="3914140"/>
          </a:xfrm>
        </p:grpSpPr>
        <p:sp>
          <p:nvSpPr>
            <p:cNvPr id="8" name="object 8"/>
            <p:cNvSpPr/>
            <p:nvPr/>
          </p:nvSpPr>
          <p:spPr>
            <a:xfrm>
              <a:off x="467868" y="2133599"/>
              <a:ext cx="2663952" cy="3742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5196" y="2090927"/>
              <a:ext cx="2749550" cy="3828415"/>
            </a:xfrm>
            <a:custGeom>
              <a:avLst/>
              <a:gdLst/>
              <a:ahLst/>
              <a:cxnLst/>
              <a:rect l="l" t="t" r="r" b="b"/>
              <a:pathLst>
                <a:path w="2749550" h="3828415">
                  <a:moveTo>
                    <a:pt x="0" y="3828288"/>
                  </a:moveTo>
                  <a:lnTo>
                    <a:pt x="2749296" y="3828288"/>
                  </a:lnTo>
                  <a:lnTo>
                    <a:pt x="2749296" y="0"/>
                  </a:lnTo>
                  <a:lnTo>
                    <a:pt x="0" y="0"/>
                  </a:lnTo>
                  <a:lnTo>
                    <a:pt x="0" y="3828288"/>
                  </a:lnTo>
                  <a:close/>
                </a:path>
              </a:pathLst>
            </a:custGeom>
            <a:ln w="853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491484" y="2060448"/>
            <a:ext cx="1918716" cy="3889375"/>
            <a:chOff x="3491484" y="2060448"/>
            <a:chExt cx="2260600" cy="3889375"/>
          </a:xfrm>
        </p:grpSpPr>
        <p:sp>
          <p:nvSpPr>
            <p:cNvPr id="11" name="object 11"/>
            <p:cNvSpPr/>
            <p:nvPr/>
          </p:nvSpPr>
          <p:spPr>
            <a:xfrm>
              <a:off x="3564636" y="2133600"/>
              <a:ext cx="2113788" cy="3742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8060" y="2097024"/>
              <a:ext cx="2186940" cy="3816350"/>
            </a:xfrm>
            <a:custGeom>
              <a:avLst/>
              <a:gdLst/>
              <a:ahLst/>
              <a:cxnLst/>
              <a:rect l="l" t="t" r="r" b="b"/>
              <a:pathLst>
                <a:path w="2186940" h="3816350">
                  <a:moveTo>
                    <a:pt x="0" y="3816096"/>
                  </a:moveTo>
                  <a:lnTo>
                    <a:pt x="2186940" y="3816096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7315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5000" y="2667000"/>
            <a:ext cx="1982724" cy="3883660"/>
            <a:chOff x="5942076" y="2063495"/>
            <a:chExt cx="2875915" cy="3883660"/>
          </a:xfrm>
        </p:grpSpPr>
        <p:sp>
          <p:nvSpPr>
            <p:cNvPr id="14" name="object 14"/>
            <p:cNvSpPr/>
            <p:nvPr/>
          </p:nvSpPr>
          <p:spPr>
            <a:xfrm>
              <a:off x="6012180" y="2133599"/>
              <a:ext cx="2735579" cy="3742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128" y="2098547"/>
              <a:ext cx="2806065" cy="3813175"/>
            </a:xfrm>
            <a:custGeom>
              <a:avLst/>
              <a:gdLst/>
              <a:ahLst/>
              <a:cxnLst/>
              <a:rect l="l" t="t" r="r" b="b"/>
              <a:pathLst>
                <a:path w="2806065" h="3813175">
                  <a:moveTo>
                    <a:pt x="0" y="3813048"/>
                  </a:moveTo>
                  <a:lnTo>
                    <a:pt x="2805683" y="3813048"/>
                  </a:lnTo>
                  <a:lnTo>
                    <a:pt x="2805683" y="0"/>
                  </a:lnTo>
                  <a:lnTo>
                    <a:pt x="0" y="0"/>
                  </a:lnTo>
                  <a:lnTo>
                    <a:pt x="0" y="3813048"/>
                  </a:lnTo>
                  <a:close/>
                </a:path>
              </a:pathLst>
            </a:custGeom>
            <a:ln w="7010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609600" y="304800"/>
            <a:ext cx="6934200" cy="998219"/>
            <a:chOff x="397763" y="254508"/>
            <a:chExt cx="8342630" cy="998219"/>
          </a:xfrm>
        </p:grpSpPr>
        <p:sp>
          <p:nvSpPr>
            <p:cNvPr id="7" name="object 7"/>
            <p:cNvSpPr/>
            <p:nvPr/>
          </p:nvSpPr>
          <p:spPr>
            <a:xfrm>
              <a:off x="428243" y="284988"/>
              <a:ext cx="8281670" cy="937260"/>
            </a:xfrm>
            <a:custGeom>
              <a:avLst/>
              <a:gdLst/>
              <a:ahLst/>
              <a:cxnLst/>
              <a:rect l="l" t="t" r="r" b="b"/>
              <a:pathLst>
                <a:path w="8281670" h="937260">
                  <a:moveTo>
                    <a:pt x="8125206" y="0"/>
                  </a:moveTo>
                  <a:lnTo>
                    <a:pt x="156210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09"/>
                  </a:lnTo>
                  <a:lnTo>
                    <a:pt x="0" y="937259"/>
                  </a:lnTo>
                  <a:lnTo>
                    <a:pt x="8281415" y="937259"/>
                  </a:lnTo>
                  <a:lnTo>
                    <a:pt x="8281415" y="156209"/>
                  </a:lnTo>
                  <a:lnTo>
                    <a:pt x="8273448" y="106850"/>
                  </a:lnTo>
                  <a:lnTo>
                    <a:pt x="8251265" y="63971"/>
                  </a:lnTo>
                  <a:lnTo>
                    <a:pt x="8217444" y="30150"/>
                  </a:lnTo>
                  <a:lnTo>
                    <a:pt x="8174565" y="7967"/>
                  </a:lnTo>
                  <a:lnTo>
                    <a:pt x="8125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43" y="284988"/>
              <a:ext cx="8281670" cy="937260"/>
            </a:xfrm>
            <a:custGeom>
              <a:avLst/>
              <a:gdLst/>
              <a:ahLst/>
              <a:cxnLst/>
              <a:rect l="l" t="t" r="r" b="b"/>
              <a:pathLst>
                <a:path w="8281670" h="937260">
                  <a:moveTo>
                    <a:pt x="156210" y="0"/>
                  </a:moveTo>
                  <a:lnTo>
                    <a:pt x="8125206" y="0"/>
                  </a:lnTo>
                  <a:lnTo>
                    <a:pt x="8174565" y="7967"/>
                  </a:lnTo>
                  <a:lnTo>
                    <a:pt x="8217444" y="30150"/>
                  </a:lnTo>
                  <a:lnTo>
                    <a:pt x="8251265" y="63971"/>
                  </a:lnTo>
                  <a:lnTo>
                    <a:pt x="8273448" y="106850"/>
                  </a:lnTo>
                  <a:lnTo>
                    <a:pt x="8281415" y="156209"/>
                  </a:lnTo>
                  <a:lnTo>
                    <a:pt x="8281415" y="937259"/>
                  </a:lnTo>
                  <a:lnTo>
                    <a:pt x="0" y="937259"/>
                  </a:lnTo>
                  <a:lnTo>
                    <a:pt x="0" y="156209"/>
                  </a:ln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10" y="0"/>
                  </a:lnTo>
                  <a:close/>
                </a:path>
              </a:pathLst>
            </a:custGeom>
            <a:ln w="60960">
              <a:solidFill>
                <a:srgbClr val="DB1B4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562600" y="2743200"/>
            <a:ext cx="2281429" cy="2050084"/>
            <a:chOff x="5795771" y="2471724"/>
            <a:chExt cx="3018790" cy="2778760"/>
          </a:xfrm>
        </p:grpSpPr>
        <p:sp>
          <p:nvSpPr>
            <p:cNvPr id="11" name="object 11"/>
            <p:cNvSpPr/>
            <p:nvPr/>
          </p:nvSpPr>
          <p:spPr>
            <a:xfrm>
              <a:off x="7039196" y="2709552"/>
              <a:ext cx="1774929" cy="2407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2567" y="4155901"/>
              <a:ext cx="152400" cy="1094740"/>
            </a:xfrm>
            <a:custGeom>
              <a:avLst/>
              <a:gdLst/>
              <a:ahLst/>
              <a:cxnLst/>
              <a:rect l="l" t="t" r="r" b="b"/>
              <a:pathLst>
                <a:path w="152400" h="1094739">
                  <a:moveTo>
                    <a:pt x="0" y="0"/>
                  </a:moveTo>
                  <a:lnTo>
                    <a:pt x="66451" y="1084718"/>
                  </a:lnTo>
                  <a:lnTo>
                    <a:pt x="113901" y="1094234"/>
                  </a:lnTo>
                  <a:lnTo>
                    <a:pt x="151876" y="19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9517" y="4174928"/>
              <a:ext cx="47625" cy="980440"/>
            </a:xfrm>
            <a:custGeom>
              <a:avLst/>
              <a:gdLst/>
              <a:ahLst/>
              <a:cxnLst/>
              <a:rect l="l" t="t" r="r" b="b"/>
              <a:pathLst>
                <a:path w="47625" h="980439">
                  <a:moveTo>
                    <a:pt x="0" y="0"/>
                  </a:moveTo>
                  <a:lnTo>
                    <a:pt x="28475" y="980057"/>
                  </a:lnTo>
                  <a:lnTo>
                    <a:pt x="47463" y="9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43229" y="3851380"/>
              <a:ext cx="152400" cy="1056640"/>
            </a:xfrm>
            <a:custGeom>
              <a:avLst/>
              <a:gdLst/>
              <a:ahLst/>
              <a:cxnLst/>
              <a:rect l="l" t="t" r="r" b="b"/>
              <a:pathLst>
                <a:path w="152400" h="1056639">
                  <a:moveTo>
                    <a:pt x="0" y="0"/>
                  </a:moveTo>
                  <a:lnTo>
                    <a:pt x="104406" y="1046696"/>
                  </a:lnTo>
                  <a:lnTo>
                    <a:pt x="151869" y="1056209"/>
                  </a:lnTo>
                  <a:lnTo>
                    <a:pt x="132881" y="19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1197" y="3870406"/>
              <a:ext cx="85725" cy="951865"/>
            </a:xfrm>
            <a:custGeom>
              <a:avLst/>
              <a:gdLst/>
              <a:ahLst/>
              <a:cxnLst/>
              <a:rect l="l" t="t" r="r" b="b"/>
              <a:pathLst>
                <a:path w="85725" h="951864">
                  <a:moveTo>
                    <a:pt x="0" y="0"/>
                  </a:moveTo>
                  <a:lnTo>
                    <a:pt x="85426" y="951552"/>
                  </a:lnTo>
                  <a:lnTo>
                    <a:pt x="47463" y="9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95771" y="3651605"/>
              <a:ext cx="2145665" cy="590550"/>
            </a:xfrm>
            <a:custGeom>
              <a:avLst/>
              <a:gdLst/>
              <a:ahLst/>
              <a:cxnLst/>
              <a:rect l="l" t="t" r="r" b="b"/>
              <a:pathLst>
                <a:path w="2145665" h="590550">
                  <a:moveTo>
                    <a:pt x="825783" y="0"/>
                  </a:moveTo>
                  <a:lnTo>
                    <a:pt x="0" y="123670"/>
                  </a:lnTo>
                  <a:lnTo>
                    <a:pt x="0" y="209288"/>
                  </a:lnTo>
                  <a:lnTo>
                    <a:pt x="882734" y="589927"/>
                  </a:lnTo>
                  <a:lnTo>
                    <a:pt x="2145172" y="371087"/>
                  </a:lnTo>
                  <a:lnTo>
                    <a:pt x="2145172" y="275880"/>
                  </a:lnTo>
                  <a:lnTo>
                    <a:pt x="825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4245" y="3803815"/>
              <a:ext cx="2078989" cy="390525"/>
            </a:xfrm>
            <a:custGeom>
              <a:avLst/>
              <a:gdLst/>
              <a:ahLst/>
              <a:cxnLst/>
              <a:rect l="l" t="t" r="r" b="b"/>
              <a:pathLst>
                <a:path w="2078990" h="390525">
                  <a:moveTo>
                    <a:pt x="835266" y="352094"/>
                  </a:moveTo>
                  <a:lnTo>
                    <a:pt x="9486" y="0"/>
                  </a:lnTo>
                  <a:lnTo>
                    <a:pt x="0" y="28549"/>
                  </a:lnTo>
                  <a:lnTo>
                    <a:pt x="835266" y="390156"/>
                  </a:lnTo>
                  <a:lnTo>
                    <a:pt x="835266" y="352094"/>
                  </a:lnTo>
                  <a:close/>
                </a:path>
                <a:path w="2078990" h="390525">
                  <a:moveTo>
                    <a:pt x="2078710" y="180886"/>
                  </a:moveTo>
                  <a:lnTo>
                    <a:pt x="2069185" y="152222"/>
                  </a:lnTo>
                  <a:lnTo>
                    <a:pt x="863739" y="352094"/>
                  </a:lnTo>
                  <a:lnTo>
                    <a:pt x="863739" y="390156"/>
                  </a:lnTo>
                  <a:lnTo>
                    <a:pt x="2078710" y="18088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0179" y="3680155"/>
              <a:ext cx="1917700" cy="1351280"/>
            </a:xfrm>
            <a:custGeom>
              <a:avLst/>
              <a:gdLst/>
              <a:ahLst/>
              <a:cxnLst/>
              <a:rect l="l" t="t" r="r" b="b"/>
              <a:pathLst>
                <a:path w="1917700" h="1351279">
                  <a:moveTo>
                    <a:pt x="1917306" y="361569"/>
                  </a:moveTo>
                  <a:lnTo>
                    <a:pt x="1860410" y="371081"/>
                  </a:lnTo>
                  <a:lnTo>
                    <a:pt x="1841360" y="1351140"/>
                  </a:lnTo>
                  <a:lnTo>
                    <a:pt x="1917306" y="361569"/>
                  </a:lnTo>
                  <a:close/>
                </a:path>
                <a:path w="1917700" h="1351279">
                  <a:moveTo>
                    <a:pt x="1917306" y="247332"/>
                  </a:moveTo>
                  <a:lnTo>
                    <a:pt x="730859" y="0"/>
                  </a:lnTo>
                  <a:lnTo>
                    <a:pt x="0" y="114147"/>
                  </a:lnTo>
                  <a:lnTo>
                    <a:pt x="797306" y="437692"/>
                  </a:lnTo>
                  <a:lnTo>
                    <a:pt x="1917306" y="247332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47382" y="3784790"/>
              <a:ext cx="1110615" cy="1294130"/>
            </a:xfrm>
            <a:custGeom>
              <a:avLst/>
              <a:gdLst/>
              <a:ahLst/>
              <a:cxnLst/>
              <a:rect l="l" t="t" r="r" b="b"/>
              <a:pathLst>
                <a:path w="1110615" h="1294129">
                  <a:moveTo>
                    <a:pt x="157505" y="287388"/>
                  </a:moveTo>
                  <a:lnTo>
                    <a:pt x="104406" y="294995"/>
                  </a:lnTo>
                  <a:lnTo>
                    <a:pt x="56896" y="333057"/>
                  </a:lnTo>
                  <a:lnTo>
                    <a:pt x="28448" y="390144"/>
                  </a:lnTo>
                  <a:lnTo>
                    <a:pt x="9398" y="456742"/>
                  </a:lnTo>
                  <a:lnTo>
                    <a:pt x="0" y="523354"/>
                  </a:lnTo>
                  <a:lnTo>
                    <a:pt x="0" y="628027"/>
                  </a:lnTo>
                  <a:lnTo>
                    <a:pt x="37973" y="647052"/>
                  </a:lnTo>
                  <a:lnTo>
                    <a:pt x="37973" y="456742"/>
                  </a:lnTo>
                  <a:lnTo>
                    <a:pt x="56896" y="390144"/>
                  </a:lnTo>
                  <a:lnTo>
                    <a:pt x="85356" y="342569"/>
                  </a:lnTo>
                  <a:lnTo>
                    <a:pt x="123329" y="314020"/>
                  </a:lnTo>
                  <a:lnTo>
                    <a:pt x="142379" y="294995"/>
                  </a:lnTo>
                  <a:lnTo>
                    <a:pt x="157505" y="287388"/>
                  </a:lnTo>
                  <a:close/>
                </a:path>
                <a:path w="1110615" h="1294129">
                  <a:moveTo>
                    <a:pt x="588429" y="675601"/>
                  </a:moveTo>
                  <a:lnTo>
                    <a:pt x="578904" y="637540"/>
                  </a:lnTo>
                  <a:lnTo>
                    <a:pt x="569506" y="608990"/>
                  </a:lnTo>
                  <a:lnTo>
                    <a:pt x="522008" y="608990"/>
                  </a:lnTo>
                  <a:lnTo>
                    <a:pt x="531533" y="628027"/>
                  </a:lnTo>
                  <a:lnTo>
                    <a:pt x="531533" y="656577"/>
                  </a:lnTo>
                  <a:lnTo>
                    <a:pt x="540931" y="694626"/>
                  </a:lnTo>
                  <a:lnTo>
                    <a:pt x="531533" y="723176"/>
                  </a:lnTo>
                  <a:lnTo>
                    <a:pt x="493560" y="1294079"/>
                  </a:lnTo>
                  <a:lnTo>
                    <a:pt x="540931" y="1294079"/>
                  </a:lnTo>
                  <a:lnTo>
                    <a:pt x="578904" y="732688"/>
                  </a:lnTo>
                  <a:lnTo>
                    <a:pt x="578904" y="713663"/>
                  </a:lnTo>
                  <a:lnTo>
                    <a:pt x="588429" y="675601"/>
                  </a:lnTo>
                  <a:close/>
                </a:path>
                <a:path w="1110615" h="1294129">
                  <a:moveTo>
                    <a:pt x="1110437" y="9512"/>
                  </a:moveTo>
                  <a:lnTo>
                    <a:pt x="1063066" y="0"/>
                  </a:lnTo>
                  <a:lnTo>
                    <a:pt x="977582" y="399656"/>
                  </a:lnTo>
                  <a:lnTo>
                    <a:pt x="1025080" y="409181"/>
                  </a:lnTo>
                  <a:lnTo>
                    <a:pt x="1110437" y="9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21892" y="3956025"/>
              <a:ext cx="161427" cy="1142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42561" y="2471724"/>
              <a:ext cx="2771564" cy="14938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819400" y="2667000"/>
            <a:ext cx="2116836" cy="2060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" y="2667000"/>
            <a:ext cx="1734312" cy="2136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23 Başlık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248401" cy="553998"/>
          </a:xfrm>
        </p:spPr>
        <p:txBody>
          <a:bodyPr>
            <a:normAutofit/>
          </a:bodyPr>
          <a:lstStyle/>
          <a:p>
            <a:pPr algn="ctr"/>
            <a:r>
              <a:rPr lang="tr-TR" sz="2400" b="1" spc="-21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KİMLER NASIL ÇALIŞIYOR BAKALIM ?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7" name="object 6"/>
          <p:cNvGrpSpPr/>
          <p:nvPr/>
        </p:nvGrpSpPr>
        <p:grpSpPr>
          <a:xfrm>
            <a:off x="1905000" y="5562600"/>
            <a:ext cx="4876800" cy="838201"/>
            <a:chOff x="397763" y="254508"/>
            <a:chExt cx="8342630" cy="998219"/>
          </a:xfrm>
        </p:grpSpPr>
        <p:sp>
          <p:nvSpPr>
            <p:cNvPr id="28" name="object 7"/>
            <p:cNvSpPr/>
            <p:nvPr/>
          </p:nvSpPr>
          <p:spPr>
            <a:xfrm>
              <a:off x="428243" y="284988"/>
              <a:ext cx="8281670" cy="937260"/>
            </a:xfrm>
            <a:custGeom>
              <a:avLst/>
              <a:gdLst/>
              <a:ahLst/>
              <a:cxnLst/>
              <a:rect l="l" t="t" r="r" b="b"/>
              <a:pathLst>
                <a:path w="8281670" h="937260">
                  <a:moveTo>
                    <a:pt x="8125206" y="0"/>
                  </a:moveTo>
                  <a:lnTo>
                    <a:pt x="156210" y="0"/>
                  </a:lnTo>
                  <a:lnTo>
                    <a:pt x="106836" y="7967"/>
                  </a:lnTo>
                  <a:lnTo>
                    <a:pt x="63954" y="30150"/>
                  </a:lnTo>
                  <a:lnTo>
                    <a:pt x="30139" y="63971"/>
                  </a:lnTo>
                  <a:lnTo>
                    <a:pt x="7963" y="106850"/>
                  </a:lnTo>
                  <a:lnTo>
                    <a:pt x="0" y="156209"/>
                  </a:lnTo>
                  <a:lnTo>
                    <a:pt x="0" y="937259"/>
                  </a:lnTo>
                  <a:lnTo>
                    <a:pt x="8281415" y="937259"/>
                  </a:lnTo>
                  <a:lnTo>
                    <a:pt x="8281415" y="156209"/>
                  </a:lnTo>
                  <a:lnTo>
                    <a:pt x="8273448" y="106850"/>
                  </a:lnTo>
                  <a:lnTo>
                    <a:pt x="8251265" y="63971"/>
                  </a:lnTo>
                  <a:lnTo>
                    <a:pt x="8217444" y="30150"/>
                  </a:lnTo>
                  <a:lnTo>
                    <a:pt x="8174565" y="7967"/>
                  </a:lnTo>
                  <a:lnTo>
                    <a:pt x="8125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428243" y="284988"/>
              <a:ext cx="8281670" cy="937260"/>
            </a:xfrm>
            <a:custGeom>
              <a:avLst/>
              <a:gdLst/>
              <a:ahLst/>
              <a:cxnLst/>
              <a:rect l="l" t="t" r="r" b="b"/>
              <a:pathLst>
                <a:path w="8281670" h="937260">
                  <a:moveTo>
                    <a:pt x="156210" y="0"/>
                  </a:moveTo>
                  <a:lnTo>
                    <a:pt x="8125206" y="0"/>
                  </a:lnTo>
                  <a:lnTo>
                    <a:pt x="8174565" y="7967"/>
                  </a:lnTo>
                  <a:lnTo>
                    <a:pt x="8217444" y="30150"/>
                  </a:lnTo>
                  <a:lnTo>
                    <a:pt x="8251265" y="63971"/>
                  </a:lnTo>
                  <a:lnTo>
                    <a:pt x="8273448" y="106850"/>
                  </a:lnTo>
                  <a:lnTo>
                    <a:pt x="8281415" y="156209"/>
                  </a:lnTo>
                  <a:lnTo>
                    <a:pt x="8281415" y="937259"/>
                  </a:lnTo>
                  <a:lnTo>
                    <a:pt x="0" y="937259"/>
                  </a:lnTo>
                  <a:lnTo>
                    <a:pt x="0" y="156209"/>
                  </a:ln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10" y="0"/>
                  </a:lnTo>
                  <a:close/>
                </a:path>
              </a:pathLst>
            </a:custGeom>
            <a:ln w="60960">
              <a:solidFill>
                <a:srgbClr val="DB1B4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24 Metin kutusu"/>
          <p:cNvSpPr txBox="1"/>
          <p:nvPr/>
        </p:nvSpPr>
        <p:spPr>
          <a:xfrm>
            <a:off x="1981200" y="57912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Comic Sans MS" pitchFamily="66" charset="0"/>
              </a:rPr>
              <a:t>Çalışmalarınız mümkünse çalışma masasında olsun</a:t>
            </a:r>
            <a:endParaRPr lang="tr-T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81000" y="3810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 smtClean="0">
              <a:solidFill>
                <a:srgbClr val="FF0000"/>
              </a:solidFill>
            </a:endParaRP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ERTESİ GÜNE HAZIRLIK !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838200" y="4876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Okulda işlenecek derslere hazırlıklı gidilmelidir. 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HP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379735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4419" y="219456"/>
            <a:ext cx="6393181" cy="116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4495800" y="2514600"/>
            <a:ext cx="2595372" cy="2590800"/>
            <a:chOff x="4567428" y="1830323"/>
            <a:chExt cx="3392804" cy="3763010"/>
          </a:xfrm>
        </p:grpSpPr>
        <p:sp>
          <p:nvSpPr>
            <p:cNvPr id="6" name="object 6"/>
            <p:cNvSpPr/>
            <p:nvPr/>
          </p:nvSpPr>
          <p:spPr>
            <a:xfrm>
              <a:off x="4643628" y="1906523"/>
              <a:ext cx="3240024" cy="3610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5528" y="1868423"/>
              <a:ext cx="3316604" cy="3686810"/>
            </a:xfrm>
            <a:custGeom>
              <a:avLst/>
              <a:gdLst/>
              <a:ahLst/>
              <a:cxnLst/>
              <a:rect l="l" t="t" r="r" b="b"/>
              <a:pathLst>
                <a:path w="3316604" h="3686810">
                  <a:moveTo>
                    <a:pt x="0" y="3686555"/>
                  </a:moveTo>
                  <a:lnTo>
                    <a:pt x="3316224" y="3686555"/>
                  </a:lnTo>
                  <a:lnTo>
                    <a:pt x="3316224" y="0"/>
                  </a:lnTo>
                  <a:lnTo>
                    <a:pt x="0" y="0"/>
                  </a:lnTo>
                  <a:lnTo>
                    <a:pt x="0" y="3686555"/>
                  </a:lnTo>
                  <a:close/>
                </a:path>
              </a:pathLst>
            </a:custGeom>
            <a:ln w="7620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38200" y="2514600"/>
            <a:ext cx="2552700" cy="2734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9 Metin kutusu"/>
          <p:cNvSpPr txBox="1"/>
          <p:nvPr/>
        </p:nvSpPr>
        <p:spPr>
          <a:xfrm>
            <a:off x="1600200" y="457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AKŞAM YATMADAN ÇANTA HAZIRLIĞIMIZI </a:t>
            </a:r>
          </a:p>
          <a:p>
            <a:pPr algn="ctr"/>
            <a:r>
              <a:rPr lang="tr-TR" b="1" dirty="0" smtClean="0"/>
              <a:t>YAPIYOR MUYUZ ?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322</Words>
  <Application>Microsoft Office PowerPoint</Application>
  <PresentationFormat>Ekran Gösterisi (4:3)</PresentationFormat>
  <Paragraphs>79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Zengin</vt:lpstr>
      <vt:lpstr>Slayt 1</vt:lpstr>
      <vt:lpstr>Slayt 2</vt:lpstr>
      <vt:lpstr>Slayt 3</vt:lpstr>
      <vt:lpstr>Slayt 4</vt:lpstr>
      <vt:lpstr>Slayt 5</vt:lpstr>
      <vt:lpstr>BAŞARILI OLMAK İSTEYEN ÖĞRENCİ  NE YAPAR? TABİ Kİ BOL BOL KİTAP OKUR.</vt:lpstr>
      <vt:lpstr>KİMLER NASIL ÇALIŞIYOR BAKALIM ?</vt:lpstr>
      <vt:lpstr>Slayt 8</vt:lpstr>
      <vt:lpstr>Slayt 9</vt:lpstr>
      <vt:lpstr>ODAMIZI DAĞINIK BIRAKIRSAK    İSTEDİĞİMİZ HİÇ BİR EŞYAMIZI  BULAMAYIZ   BU DURUM   BİZİM CANIMIZI  SIKAR.</vt:lpstr>
      <vt:lpstr>DERS ÇALIŞIRKEN BAŞKA  BİR ŞEYLE UĞRAŞABİLİR MİYİZ ?</vt:lpstr>
      <vt:lpstr>           YATARAK DERS ÇALIŞIRSANIZ UYKUNUZ GELEBİLİR !</vt:lpstr>
      <vt:lpstr>Slayt 13</vt:lpstr>
      <vt:lpstr>Slayt 14</vt:lpstr>
      <vt:lpstr>Slayt 15</vt:lpstr>
      <vt:lpstr>Slayt 16</vt:lpstr>
      <vt:lpstr>AMAN DİKKAT!! İNSAN ÖĞRENDİKLERİNİ ÇOK ÇABUK UNUTUR!..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mine keten</dc:creator>
  <cp:lastModifiedBy>HP</cp:lastModifiedBy>
  <cp:revision>86</cp:revision>
  <dcterms:created xsi:type="dcterms:W3CDTF">2021-10-07T10:45:49Z</dcterms:created>
  <dcterms:modified xsi:type="dcterms:W3CDTF">2021-10-13T11:07:29Z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2021-10-07T00:00:00Z</vt:filetime>
  </property>
</Properties>
</file>